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20.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slides/slide56.xml" ContentType="application/vnd.openxmlformats-officedocument.presentationml.slide+xml"/>
  <Override PartName="/ppt/slides/slide38.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2.xml" ContentType="application/vnd.openxmlformats-officedocument.presentationml.slide+xml"/>
  <Override PartName="/ppt/slides/slide55.xml" ContentType="application/vnd.openxmlformats-officedocument.presentationml.slide+xml"/>
  <Override PartName="/ppt/slides/slide50.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slides/slide49.xml" ContentType="application/vnd.openxmlformats-officedocument.presentationml.slide+xml"/>
  <Override PartName="/ppt/slides/slide45.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slideMasters/slideMaster1.xml" ContentType="application/vnd.openxmlformats-officedocument.presentationml.slideMaster+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8" r:id="rId1"/>
  </p:sldMasterIdLst>
  <p:notesMasterIdLst>
    <p:notesMasterId r:id="rId65"/>
  </p:notesMasterIdLst>
  <p:handoutMasterIdLst>
    <p:handoutMasterId r:id="rId66"/>
  </p:handoutMasterIdLst>
  <p:sldIdLst>
    <p:sldId id="256" r:id="rId2"/>
    <p:sldId id="267" r:id="rId3"/>
    <p:sldId id="296" r:id="rId4"/>
    <p:sldId id="338" r:id="rId5"/>
    <p:sldId id="355" r:id="rId6"/>
    <p:sldId id="292" r:id="rId7"/>
    <p:sldId id="344" r:id="rId8"/>
    <p:sldId id="293" r:id="rId9"/>
    <p:sldId id="348" r:id="rId10"/>
    <p:sldId id="365" r:id="rId11"/>
    <p:sldId id="366" r:id="rId12"/>
    <p:sldId id="367" r:id="rId13"/>
    <p:sldId id="263" r:id="rId14"/>
    <p:sldId id="342" r:id="rId15"/>
    <p:sldId id="327" r:id="rId16"/>
    <p:sldId id="328" r:id="rId17"/>
    <p:sldId id="373" r:id="rId18"/>
    <p:sldId id="330" r:id="rId19"/>
    <p:sldId id="331" r:id="rId20"/>
    <p:sldId id="359" r:id="rId21"/>
    <p:sldId id="370" r:id="rId22"/>
    <p:sldId id="332" r:id="rId23"/>
    <p:sldId id="353" r:id="rId24"/>
    <p:sldId id="354" r:id="rId25"/>
    <p:sldId id="376" r:id="rId26"/>
    <p:sldId id="375" r:id="rId27"/>
    <p:sldId id="340" r:id="rId28"/>
    <p:sldId id="315" r:id="rId29"/>
    <p:sldId id="374" r:id="rId30"/>
    <p:sldId id="317" r:id="rId31"/>
    <p:sldId id="316" r:id="rId32"/>
    <p:sldId id="318" r:id="rId33"/>
    <p:sldId id="337" r:id="rId34"/>
    <p:sldId id="357" r:id="rId35"/>
    <p:sldId id="369" r:id="rId36"/>
    <p:sldId id="351" r:id="rId37"/>
    <p:sldId id="349" r:id="rId38"/>
    <p:sldId id="334" r:id="rId39"/>
    <p:sldId id="341" r:id="rId40"/>
    <p:sldId id="321" r:id="rId41"/>
    <p:sldId id="322" r:id="rId42"/>
    <p:sldId id="372" r:id="rId43"/>
    <p:sldId id="323" r:id="rId44"/>
    <p:sldId id="324" r:id="rId45"/>
    <p:sldId id="325" r:id="rId46"/>
    <p:sldId id="358" r:id="rId47"/>
    <p:sldId id="368" r:id="rId48"/>
    <p:sldId id="363" r:id="rId49"/>
    <p:sldId id="361" r:id="rId50"/>
    <p:sldId id="335" r:id="rId51"/>
    <p:sldId id="313" r:id="rId52"/>
    <p:sldId id="343" r:id="rId53"/>
    <p:sldId id="339" r:id="rId54"/>
    <p:sldId id="274" r:id="rId55"/>
    <p:sldId id="314" r:id="rId56"/>
    <p:sldId id="371" r:id="rId57"/>
    <p:sldId id="297" r:id="rId58"/>
    <p:sldId id="360" r:id="rId59"/>
    <p:sldId id="285" r:id="rId60"/>
    <p:sldId id="364" r:id="rId61"/>
    <p:sldId id="362" r:id="rId62"/>
    <p:sldId id="333" r:id="rId63"/>
    <p:sldId id="34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1BA"/>
    <a:srgbClr val="145DA0"/>
    <a:srgbClr val="0C3014"/>
    <a:srgbClr val="051D40"/>
    <a:srgbClr val="033818"/>
    <a:srgbClr val="0070C0"/>
    <a:srgbClr val="00B0F0"/>
    <a:srgbClr val="020A52"/>
    <a:srgbClr val="0DE3DE"/>
    <a:srgbClr val="009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3396" autoAdjust="0"/>
  </p:normalViewPr>
  <p:slideViewPr>
    <p:cSldViewPr snapToGrid="0">
      <p:cViewPr varScale="1">
        <p:scale>
          <a:sx n="72" d="100"/>
          <a:sy n="72" d="100"/>
        </p:scale>
        <p:origin x="1109"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4281616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29</a:t>
            </a:fld>
            <a:endParaRPr lang="en-US"/>
          </a:p>
        </p:txBody>
      </p:sp>
    </p:spTree>
    <p:extLst>
      <p:ext uri="{BB962C8B-B14F-4D97-AF65-F5344CB8AC3E}">
        <p14:creationId xmlns:p14="http://schemas.microsoft.com/office/powerpoint/2010/main" val="3883381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52</a:t>
            </a:fld>
            <a:endParaRPr lang="en-US"/>
          </a:p>
        </p:txBody>
      </p:sp>
    </p:spTree>
    <p:extLst>
      <p:ext uri="{BB962C8B-B14F-4D97-AF65-F5344CB8AC3E}">
        <p14:creationId xmlns:p14="http://schemas.microsoft.com/office/powerpoint/2010/main" val="2033933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53</a:t>
            </a:fld>
            <a:endParaRPr lang="en-US"/>
          </a:p>
        </p:txBody>
      </p:sp>
    </p:spTree>
    <p:extLst>
      <p:ext uri="{BB962C8B-B14F-4D97-AF65-F5344CB8AC3E}">
        <p14:creationId xmlns:p14="http://schemas.microsoft.com/office/powerpoint/2010/main" val="1421149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54</a:t>
            </a:fld>
            <a:endParaRPr lang="en-US"/>
          </a:p>
        </p:txBody>
      </p:sp>
    </p:spTree>
    <p:extLst>
      <p:ext uri="{BB962C8B-B14F-4D97-AF65-F5344CB8AC3E}">
        <p14:creationId xmlns:p14="http://schemas.microsoft.com/office/powerpoint/2010/main" val="3654759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55</a:t>
            </a:fld>
            <a:endParaRPr lang="en-US"/>
          </a:p>
        </p:txBody>
      </p:sp>
    </p:spTree>
    <p:extLst>
      <p:ext uri="{BB962C8B-B14F-4D97-AF65-F5344CB8AC3E}">
        <p14:creationId xmlns:p14="http://schemas.microsoft.com/office/powerpoint/2010/main" val="1219303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58</a:t>
            </a:fld>
            <a:endParaRPr lang="en-US"/>
          </a:p>
        </p:txBody>
      </p:sp>
    </p:spTree>
    <p:extLst>
      <p:ext uri="{BB962C8B-B14F-4D97-AF65-F5344CB8AC3E}">
        <p14:creationId xmlns:p14="http://schemas.microsoft.com/office/powerpoint/2010/main" val="2790108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59</a:t>
            </a:fld>
            <a:endParaRPr lang="en-US"/>
          </a:p>
        </p:txBody>
      </p:sp>
    </p:spTree>
    <p:extLst>
      <p:ext uri="{BB962C8B-B14F-4D97-AF65-F5344CB8AC3E}">
        <p14:creationId xmlns:p14="http://schemas.microsoft.com/office/powerpoint/2010/main" val="4027442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60</a:t>
            </a:fld>
            <a:endParaRPr lang="en-US"/>
          </a:p>
        </p:txBody>
      </p:sp>
    </p:spTree>
    <p:extLst>
      <p:ext uri="{BB962C8B-B14F-4D97-AF65-F5344CB8AC3E}">
        <p14:creationId xmlns:p14="http://schemas.microsoft.com/office/powerpoint/2010/main" val="506793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3</a:t>
            </a:fld>
            <a:endParaRPr lang="en-US"/>
          </a:p>
        </p:txBody>
      </p:sp>
    </p:spTree>
    <p:extLst>
      <p:ext uri="{BB962C8B-B14F-4D97-AF65-F5344CB8AC3E}">
        <p14:creationId xmlns:p14="http://schemas.microsoft.com/office/powerpoint/2010/main" val="3737022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4</a:t>
            </a:fld>
            <a:endParaRPr lang="en-US"/>
          </a:p>
        </p:txBody>
      </p:sp>
    </p:spTree>
    <p:extLst>
      <p:ext uri="{BB962C8B-B14F-4D97-AF65-F5344CB8AC3E}">
        <p14:creationId xmlns:p14="http://schemas.microsoft.com/office/powerpoint/2010/main" val="3425822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a:t>
            </a:fld>
            <a:endParaRPr lang="en-US"/>
          </a:p>
        </p:txBody>
      </p:sp>
    </p:spTree>
    <p:extLst>
      <p:ext uri="{BB962C8B-B14F-4D97-AF65-F5344CB8AC3E}">
        <p14:creationId xmlns:p14="http://schemas.microsoft.com/office/powerpoint/2010/main" val="2292492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7</a:t>
            </a:fld>
            <a:endParaRPr lang="en-US"/>
          </a:p>
        </p:txBody>
      </p:sp>
    </p:spTree>
    <p:extLst>
      <p:ext uri="{BB962C8B-B14F-4D97-AF65-F5344CB8AC3E}">
        <p14:creationId xmlns:p14="http://schemas.microsoft.com/office/powerpoint/2010/main" val="107599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10</a:t>
            </a:fld>
            <a:endParaRPr lang="en-US"/>
          </a:p>
        </p:txBody>
      </p:sp>
    </p:spTree>
    <p:extLst>
      <p:ext uri="{BB962C8B-B14F-4D97-AF65-F5344CB8AC3E}">
        <p14:creationId xmlns:p14="http://schemas.microsoft.com/office/powerpoint/2010/main" val="4087853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11</a:t>
            </a:fld>
            <a:endParaRPr lang="en-US"/>
          </a:p>
        </p:txBody>
      </p:sp>
    </p:spTree>
    <p:extLst>
      <p:ext uri="{BB962C8B-B14F-4D97-AF65-F5344CB8AC3E}">
        <p14:creationId xmlns:p14="http://schemas.microsoft.com/office/powerpoint/2010/main" val="155341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12</a:t>
            </a:fld>
            <a:endParaRPr lang="en-US"/>
          </a:p>
        </p:txBody>
      </p:sp>
    </p:spTree>
    <p:extLst>
      <p:ext uri="{BB962C8B-B14F-4D97-AF65-F5344CB8AC3E}">
        <p14:creationId xmlns:p14="http://schemas.microsoft.com/office/powerpoint/2010/main" val="200245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13</a:t>
            </a:fld>
            <a:endParaRPr lang="en-US"/>
          </a:p>
        </p:txBody>
      </p:sp>
    </p:spTree>
    <p:extLst>
      <p:ext uri="{BB962C8B-B14F-4D97-AF65-F5344CB8AC3E}">
        <p14:creationId xmlns:p14="http://schemas.microsoft.com/office/powerpoint/2010/main" val="4149023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C66D-3474-4CF6-A339-95D14B23A8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D63679-35FC-46B6-8D10-FC1118B20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059A5F-D53A-44AF-BD16-ADF6B3512BBB}"/>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5" name="Footer Placeholder 4">
            <a:extLst>
              <a:ext uri="{FF2B5EF4-FFF2-40B4-BE49-F238E27FC236}">
                <a16:creationId xmlns:a16="http://schemas.microsoft.com/office/drawing/2014/main" id="{98CA0C74-04E9-4063-9DF8-64F3EE2134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38D60-1E48-4A32-874D-B0989F48DD4D}"/>
              </a:ext>
            </a:extLst>
          </p:cNvPr>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446553037"/>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759D-C355-49BB-9A01-450714F652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4361C-A415-4439-AECD-9430A13511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B8E24A-0980-412B-B7A2-6B9EFDE9C020}"/>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5" name="Footer Placeholder 4">
            <a:extLst>
              <a:ext uri="{FF2B5EF4-FFF2-40B4-BE49-F238E27FC236}">
                <a16:creationId xmlns:a16="http://schemas.microsoft.com/office/drawing/2014/main" id="{8ED44312-0BA9-4CE8-883A-37D85F0E3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F1737-927E-43C8-BE8E-336F6BC72176}"/>
              </a:ext>
            </a:extLst>
          </p:cNvPr>
          <p:cNvSpPr>
            <a:spLocks noGrp="1"/>
          </p:cNvSpPr>
          <p:nvPr>
            <p:ph type="sldNum" sz="quarter" idx="12"/>
          </p:nvPr>
        </p:nvSpPr>
        <p:spPr/>
        <p:txBody>
          <a:bodyPr/>
          <a:lstStyle/>
          <a:p>
            <a:fld id="{DF28FB93-0A08-4E7D-8E63-9EFA29F1E093}" type="slidenum">
              <a:rPr lang="en-US" smtClean="0"/>
              <a:pPr/>
              <a:t>‹#›</a:t>
            </a:fld>
            <a:endParaRPr lang="en-US"/>
          </a:p>
        </p:txBody>
      </p:sp>
      <p:sp>
        <p:nvSpPr>
          <p:cNvPr id="7" name="二等辺三角形 10">
            <a:extLst>
              <a:ext uri="{FF2B5EF4-FFF2-40B4-BE49-F238E27FC236}">
                <a16:creationId xmlns:a16="http://schemas.microsoft.com/office/drawing/2014/main" id="{0635870C-3D91-477D-988C-D1E097171CF2}"/>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4072133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52E418-F1A3-4C95-A5F1-180C00F89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22D764-A453-486F-9C23-D2EE4F6EA7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E2C05-B9F9-410A-9DB3-EC9D42CF469B}"/>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5" name="Footer Placeholder 4">
            <a:extLst>
              <a:ext uri="{FF2B5EF4-FFF2-40B4-BE49-F238E27FC236}">
                <a16:creationId xmlns:a16="http://schemas.microsoft.com/office/drawing/2014/main" id="{3E23254E-9D2C-438A-A58C-C15E7A9F4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9A803-2421-4ACE-A7B7-03D28197F8DA}"/>
              </a:ext>
            </a:extLst>
          </p:cNvPr>
          <p:cNvSpPr>
            <a:spLocks noGrp="1"/>
          </p:cNvSpPr>
          <p:nvPr>
            <p:ph type="sldNum" sz="quarter" idx="12"/>
          </p:nvPr>
        </p:nvSpPr>
        <p:spPr/>
        <p:txBody>
          <a:bodyPr/>
          <a:lstStyle/>
          <a:p>
            <a:fld id="{DF28FB93-0A08-4E7D-8E63-9EFA29F1E093}" type="slidenum">
              <a:rPr lang="en-US" smtClean="0"/>
              <a:pPr/>
              <a:t>‹#›</a:t>
            </a:fld>
            <a:endParaRPr lang="en-US"/>
          </a:p>
        </p:txBody>
      </p:sp>
      <p:sp>
        <p:nvSpPr>
          <p:cNvPr id="7" name="二等辺三角形 9">
            <a:extLst>
              <a:ext uri="{FF2B5EF4-FFF2-40B4-BE49-F238E27FC236}">
                <a16:creationId xmlns:a16="http://schemas.microsoft.com/office/drawing/2014/main" id="{165CD553-6EE1-4231-AC27-40C83BD17157}"/>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D955FA8D-5618-46EC-8B08-E3B878D8B0FE}"/>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168593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00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EA08-6316-4585-9F17-B1DAE60F6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AB3BA8-4FF3-4A70-8331-2B161CE14E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3FEBC-F9E1-4929-BABA-C6DB60A76853}"/>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5" name="Footer Placeholder 4">
            <a:extLst>
              <a:ext uri="{FF2B5EF4-FFF2-40B4-BE49-F238E27FC236}">
                <a16:creationId xmlns:a16="http://schemas.microsoft.com/office/drawing/2014/main" id="{4FB93354-0BD0-4CE6-8F41-71B92AE33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889F1-DD5E-4AB0-9298-1FEED1A7D487}"/>
              </a:ext>
            </a:extLst>
          </p:cNvPr>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668786216"/>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CE1D-A972-40B2-B3A2-63C389D55B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8B5727-65AE-4442-8D49-F400E1433D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C7CE054-3018-46F9-9B03-1B85D69AAEEA}"/>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5" name="Footer Placeholder 4">
            <a:extLst>
              <a:ext uri="{FF2B5EF4-FFF2-40B4-BE49-F238E27FC236}">
                <a16:creationId xmlns:a16="http://schemas.microsoft.com/office/drawing/2014/main" id="{CFDA17BD-E34F-4A15-ADA0-1882E90E05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BE44-01EB-4B06-90D0-D13CD506FE3A}"/>
              </a:ext>
            </a:extLst>
          </p:cNvPr>
          <p:cNvSpPr>
            <a:spLocks noGrp="1"/>
          </p:cNvSpPr>
          <p:nvPr>
            <p:ph type="sldNum" sz="quarter" idx="12"/>
          </p:nvPr>
        </p:nvSpPr>
        <p:spPr/>
        <p:txBody>
          <a:bodyPr/>
          <a:lstStyle/>
          <a:p>
            <a:fld id="{DF28FB93-0A08-4E7D-8E63-9EFA29F1E093}" type="slidenum">
              <a:rPr lang="en-US" smtClean="0"/>
              <a:pPr/>
              <a:t>‹#›</a:t>
            </a:fld>
            <a:endParaRPr lang="en-US"/>
          </a:p>
        </p:txBody>
      </p:sp>
      <p:sp>
        <p:nvSpPr>
          <p:cNvPr id="7" name="Rectangle 6">
            <a:extLst>
              <a:ext uri="{FF2B5EF4-FFF2-40B4-BE49-F238E27FC236}">
                <a16:creationId xmlns:a16="http://schemas.microsoft.com/office/drawing/2014/main" id="{55506217-FBC5-48C5-A402-F2B953C594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99699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FAF4-4750-4354-8212-8F8642B0F2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D72CA6-DF72-480F-95A1-A2B5FE6963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DDC203-77CF-46EB-91CF-578415F6DF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9EB784-831F-44C2-A3E2-141D4BA3046F}"/>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6" name="Footer Placeholder 5">
            <a:extLst>
              <a:ext uri="{FF2B5EF4-FFF2-40B4-BE49-F238E27FC236}">
                <a16:creationId xmlns:a16="http://schemas.microsoft.com/office/drawing/2014/main" id="{9E4899C4-85A4-46EA-945E-0E28D90BE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0CA93B-CD12-4701-AA58-2E5A250F044C}"/>
              </a:ext>
            </a:extLst>
          </p:cNvPr>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01048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A8BD-87F4-4199-8DDB-DADB2A733B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43CCF1-0436-41A8-B389-9D4245943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6EA999C-1586-4A55-9418-2BEC15F452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E150A2-4A35-4EEF-A142-18D357BF42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FFCA38-638B-4421-B71B-4D8FFBF159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7DC2D5-7ECC-46BC-A9B0-A939A536643C}"/>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8" name="Footer Placeholder 7">
            <a:extLst>
              <a:ext uri="{FF2B5EF4-FFF2-40B4-BE49-F238E27FC236}">
                <a16:creationId xmlns:a16="http://schemas.microsoft.com/office/drawing/2014/main" id="{2F2633CB-4902-4570-9FD0-7F68CA0625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60471B-0EB2-4268-B9CE-191D328D655F}"/>
              </a:ext>
            </a:extLst>
          </p:cNvPr>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668371084"/>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A64C0-064C-4A80-9EED-02E72CB7DE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DEC7FD-2D12-4979-A9F0-AF16B21F3FFB}"/>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4" name="Footer Placeholder 3">
            <a:extLst>
              <a:ext uri="{FF2B5EF4-FFF2-40B4-BE49-F238E27FC236}">
                <a16:creationId xmlns:a16="http://schemas.microsoft.com/office/drawing/2014/main" id="{B5C13B4B-DFD3-4C5E-81E6-0E5BA1F03A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C19CA-B317-4848-BBA5-82F6B2BCD6B6}"/>
              </a:ext>
            </a:extLst>
          </p:cNvPr>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436306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A3A4D7-7A13-4C02-A892-D3016656D41B}"/>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3" name="Footer Placeholder 2">
            <a:extLst>
              <a:ext uri="{FF2B5EF4-FFF2-40B4-BE49-F238E27FC236}">
                <a16:creationId xmlns:a16="http://schemas.microsoft.com/office/drawing/2014/main" id="{BFADA2FE-B799-4330-B578-EE9AA5B7F9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48D48E-9DFF-41D2-AF98-4AC38ACB4727}"/>
              </a:ext>
            </a:extLst>
          </p:cNvPr>
          <p:cNvSpPr>
            <a:spLocks noGrp="1"/>
          </p:cNvSpPr>
          <p:nvPr>
            <p:ph type="sldNum" sz="quarter" idx="12"/>
          </p:nvPr>
        </p:nvSpPr>
        <p:spPr/>
        <p:txBody>
          <a:bodyPr/>
          <a:lstStyle/>
          <a:p>
            <a:fld id="{DF28FB93-0A08-4E7D-8E63-9EFA29F1E093}" type="slidenum">
              <a:rPr lang="en-US" smtClean="0"/>
              <a:pPr/>
              <a:t>‹#›</a:t>
            </a:fld>
            <a:endParaRPr lang="en-US"/>
          </a:p>
        </p:txBody>
      </p:sp>
      <p:sp>
        <p:nvSpPr>
          <p:cNvPr id="5" name="二等辺三角形 9">
            <a:extLst>
              <a:ext uri="{FF2B5EF4-FFF2-40B4-BE49-F238E27FC236}">
                <a16:creationId xmlns:a16="http://schemas.microsoft.com/office/drawing/2014/main" id="{9B2D5D13-1B52-424F-AAC1-4ED2F2026264}"/>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645E4D99-D84B-45E9-848F-DE26D25958EB}"/>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D356C63C-C053-4423-99D6-4E330D02F6F2}"/>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000163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BF18-1BF9-46F8-BBC2-FA9DA364F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65E47-A8B5-4660-8E1D-4298A63B4F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1AC373-D404-49D4-8E23-FB2F8C7C5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89896D-CAAF-421C-A111-AA11F21E654F}"/>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6" name="Footer Placeholder 5">
            <a:extLst>
              <a:ext uri="{FF2B5EF4-FFF2-40B4-BE49-F238E27FC236}">
                <a16:creationId xmlns:a16="http://schemas.microsoft.com/office/drawing/2014/main" id="{3572E81C-10C2-4CDA-9F0C-E36F98EAC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8386F-BAD9-4EA0-A609-94FF5D3D216C}"/>
              </a:ext>
            </a:extLst>
          </p:cNvPr>
          <p:cNvSpPr>
            <a:spLocks noGrp="1"/>
          </p:cNvSpPr>
          <p:nvPr>
            <p:ph type="sldNum" sz="quarter" idx="12"/>
          </p:nvPr>
        </p:nvSpPr>
        <p:spPr/>
        <p:txBody>
          <a:bodyPr/>
          <a:lstStyle/>
          <a:p>
            <a:fld id="{DF28FB93-0A08-4E7D-8E63-9EFA29F1E093}" type="slidenum">
              <a:rPr lang="en-US" smtClean="0"/>
              <a:pPr/>
              <a:t>‹#›</a:t>
            </a:fld>
            <a:endParaRPr lang="en-US"/>
          </a:p>
        </p:txBody>
      </p:sp>
      <p:sp>
        <p:nvSpPr>
          <p:cNvPr id="8" name="二等辺三角形 11">
            <a:extLst>
              <a:ext uri="{FF2B5EF4-FFF2-40B4-BE49-F238E27FC236}">
                <a16:creationId xmlns:a16="http://schemas.microsoft.com/office/drawing/2014/main" id="{E3F3A041-D12D-4DDB-8E2E-26692C102203}"/>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90BC51AA-E3C7-40C9-9A1B-53F45D189630}"/>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BA1D6F40-CB97-4FB8-9D61-8046EA444773}"/>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8831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05E0-E6E8-446F-AF17-8B82008D7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3062AC-7A37-4EF4-8956-7999CC1F31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F32269-1BBE-4187-939B-88ACA3D4A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D4A5C3-2882-45C9-9FDD-FD558972ED7D}"/>
              </a:ext>
            </a:extLst>
          </p:cNvPr>
          <p:cNvSpPr>
            <a:spLocks noGrp="1"/>
          </p:cNvSpPr>
          <p:nvPr>
            <p:ph type="dt" sz="half" idx="10"/>
          </p:nvPr>
        </p:nvSpPr>
        <p:spPr/>
        <p:txBody>
          <a:bodyPr/>
          <a:lstStyle/>
          <a:p>
            <a:fld id="{8E36636D-D922-432D-A958-524484B5923D}" type="datetimeFigureOut">
              <a:rPr lang="en-US" smtClean="0"/>
              <a:pPr/>
              <a:t>12/8/2024</a:t>
            </a:fld>
            <a:endParaRPr lang="en-US"/>
          </a:p>
        </p:txBody>
      </p:sp>
      <p:sp>
        <p:nvSpPr>
          <p:cNvPr id="6" name="Footer Placeholder 5">
            <a:extLst>
              <a:ext uri="{FF2B5EF4-FFF2-40B4-BE49-F238E27FC236}">
                <a16:creationId xmlns:a16="http://schemas.microsoft.com/office/drawing/2014/main" id="{936FE53D-8C61-4B69-AE90-687DA257F6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2AA7B4-70D5-4051-8605-5434D576F9EF}"/>
              </a:ext>
            </a:extLst>
          </p:cNvPr>
          <p:cNvSpPr>
            <a:spLocks noGrp="1"/>
          </p:cNvSpPr>
          <p:nvPr>
            <p:ph type="sldNum" sz="quarter" idx="12"/>
          </p:nvPr>
        </p:nvSpPr>
        <p:spPr/>
        <p:txBody>
          <a:bodyPr/>
          <a:lstStyle/>
          <a:p>
            <a:fld id="{DF28FB93-0A08-4E7D-8E63-9EFA29F1E093}" type="slidenum">
              <a:rPr lang="en-US" smtClean="0"/>
              <a:pPr/>
              <a:t>‹#›</a:t>
            </a:fld>
            <a:endParaRPr lang="en-US"/>
          </a:p>
        </p:txBody>
      </p:sp>
      <p:sp>
        <p:nvSpPr>
          <p:cNvPr id="8" name="二等辺三角形 10">
            <a:extLst>
              <a:ext uri="{FF2B5EF4-FFF2-40B4-BE49-F238E27FC236}">
                <a16:creationId xmlns:a16="http://schemas.microsoft.com/office/drawing/2014/main" id="{BDDA1A01-6ACC-40EA-8948-C93B45F8FD05}"/>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8043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62AAED-4C48-4384-8EA0-2B6BF07072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B0D4C9-02E1-408D-8594-D1C75D2DB3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0D30-CE60-4871-B090-3E00A08EAF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pPr/>
              <a:t>12/8/2024</a:t>
            </a:fld>
            <a:endParaRPr lang="en-US"/>
          </a:p>
        </p:txBody>
      </p:sp>
      <p:sp>
        <p:nvSpPr>
          <p:cNvPr id="5" name="Footer Placeholder 4">
            <a:extLst>
              <a:ext uri="{FF2B5EF4-FFF2-40B4-BE49-F238E27FC236}">
                <a16:creationId xmlns:a16="http://schemas.microsoft.com/office/drawing/2014/main" id="{B40AACF0-61EF-4BE2-B00E-BCC9443A0E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7A17EC-2540-4888-807B-D44B10EDC8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a:t>
            </a:fld>
            <a:endParaRPr lang="en-US"/>
          </a:p>
        </p:txBody>
      </p:sp>
      <p:sp>
        <p:nvSpPr>
          <p:cNvPr id="7" name="Slide Number Placeholder 5">
            <a:extLst>
              <a:ext uri="{FF2B5EF4-FFF2-40B4-BE49-F238E27FC236}">
                <a16:creationId xmlns:a16="http://schemas.microsoft.com/office/drawing/2014/main" id="{20C142CD-CA80-46C0-A4DF-1CAF9A9061E5}"/>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8" name="Picture 7" descr="A picture containing photo, table, person, monitor&#10;&#10;Description automatically generated">
            <a:extLst>
              <a:ext uri="{FF2B5EF4-FFF2-40B4-BE49-F238E27FC236}">
                <a16:creationId xmlns:a16="http://schemas.microsoft.com/office/drawing/2014/main" id="{4245A78D-3CA5-4A66-B7D1-6D7B2C4EDA6A}"/>
              </a:ext>
            </a:extLst>
          </p:cNvPr>
          <p:cNvPicPr>
            <a:picLocks noChangeAspect="1"/>
          </p:cNvPicPr>
          <p:nvPr userDrawn="1"/>
        </p:nvPicPr>
        <p:blipFill rotWithShape="1">
          <a:blip r:embed="rId14"/>
          <a:srcRect t="90286" r="71976"/>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8E1EE18E-E54B-46A8-A650-7EB5A8017422}"/>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12/8/2024</a:t>
            </a:fld>
            <a:endParaRPr lang="en-US" sz="1200" b="1"/>
          </a:p>
        </p:txBody>
      </p:sp>
    </p:spTree>
    <p:extLst>
      <p:ext uri="{BB962C8B-B14F-4D97-AF65-F5344CB8AC3E}">
        <p14:creationId xmlns:p14="http://schemas.microsoft.com/office/powerpoint/2010/main" val="87038852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40.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3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3.sv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3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3.sv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13.svg"/></Relationships>
</file>

<file path=ppt/slides/_rels/slide5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jpeg"/><Relationship Id="rId7" Type="http://schemas.openxmlformats.org/officeDocument/2006/relationships/image" Target="../media/image97.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36.svg"/><Relationship Id="rId10" Type="http://schemas.openxmlformats.org/officeDocument/2006/relationships/image" Target="../media/image100.png"/><Relationship Id="rId4" Type="http://schemas.openxmlformats.org/officeDocument/2006/relationships/image" Target="../media/image35.png"/><Relationship Id="rId9" Type="http://schemas.openxmlformats.org/officeDocument/2006/relationships/image" Target="../media/image99.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59.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notesSlide" Target="../notesSlides/notesSlide16.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300382" y="2569361"/>
            <a:ext cx="6424939" cy="1286215"/>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chemeClr val="accent5">
                <a:lumMod val="40000"/>
                <a:lumOff val="60000"/>
              </a:schemeClr>
            </a:solidFill>
            <a:ln>
              <a:solidFill>
                <a:schemeClr val="bg2"/>
              </a:solidFill>
            </a:ln>
          </p:spPr>
        </p:sp>
        <p:sp>
          <p:nvSpPr>
            <p:cNvPr id="4" name="TextBox 4"/>
            <p:cNvSpPr txBox="1"/>
            <p:nvPr/>
          </p:nvSpPr>
          <p:spPr>
            <a:xfrm>
              <a:off x="0" y="-28575"/>
              <a:ext cx="3149472" cy="536710"/>
            </a:xfrm>
            <a:prstGeom prst="rect">
              <a:avLst/>
            </a:prstGeom>
            <a:solidFill>
              <a:schemeClr val="accent5">
                <a:lumMod val="40000"/>
                <a:lumOff val="60000"/>
              </a:schemeClr>
            </a:solidFill>
            <a:ln>
              <a:solidFill>
                <a:schemeClr val="bg2"/>
              </a:solidFill>
            </a:ln>
          </p:spPr>
          <p:txBody>
            <a:bodyPr lIns="33867" tIns="33867" rIns="33867" bIns="33867" rtlCol="0" anchor="ctr"/>
            <a:lstStyle/>
            <a:p>
              <a:pPr algn="ctr">
                <a:lnSpc>
                  <a:spcPts val="1727"/>
                </a:lnSpc>
              </a:pPr>
              <a:endParaRPr sz="1200"/>
            </a:p>
          </p:txBody>
        </p:sp>
      </p:grpSp>
      <p:sp>
        <p:nvSpPr>
          <p:cNvPr id="5" name="Freeform 5"/>
          <p:cNvSpPr/>
          <p:nvPr/>
        </p:nvSpPr>
        <p:spPr>
          <a:xfrm>
            <a:off x="7472638" y="-674098"/>
            <a:ext cx="1765167" cy="1765167"/>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595908" y="2376787"/>
            <a:ext cx="7306057" cy="1048429"/>
          </a:xfrm>
          <a:prstGeom prst="rect">
            <a:avLst/>
          </a:prstGeom>
        </p:spPr>
        <p:txBody>
          <a:bodyPr lIns="0" tIns="0" rIns="0" bIns="0" rtlCol="0" anchor="t">
            <a:spAutoFit/>
          </a:bodyPr>
          <a:lstStyle/>
          <a:p>
            <a:pPr>
              <a:lnSpc>
                <a:spcPts val="9046"/>
              </a:lnSpc>
            </a:pPr>
            <a:r>
              <a:rPr lang="en-US" sz="5400" b="1">
                <a:latin typeface="Arial Black" panose="020B0A04020102020204" pitchFamily="34" charset="0"/>
              </a:rPr>
              <a:t>AUTOMATED</a:t>
            </a:r>
            <a:endParaRPr lang="en-US" sz="5400" b="1">
              <a:solidFill>
                <a:srgbClr val="FFFBFB"/>
              </a:solidFill>
              <a:latin typeface="Arial Black" panose="020B0A04020102020204" pitchFamily="34" charset="0"/>
              <a:ea typeface="Now Bold"/>
              <a:cs typeface="Now Bold"/>
              <a:sym typeface="Now Bold"/>
            </a:endParaRPr>
          </a:p>
        </p:txBody>
      </p:sp>
      <p:sp>
        <p:nvSpPr>
          <p:cNvPr id="12" name="Freeform 12"/>
          <p:cNvSpPr/>
          <p:nvPr/>
        </p:nvSpPr>
        <p:spPr>
          <a:xfrm rot="1826663">
            <a:off x="487162" y="227119"/>
            <a:ext cx="1231589" cy="1231589"/>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536138" y="2815718"/>
            <a:ext cx="6779997" cy="947567"/>
          </a:xfrm>
          <a:prstGeom prst="rect">
            <a:avLst/>
          </a:prstGeom>
        </p:spPr>
        <p:txBody>
          <a:bodyPr wrap="square" lIns="0" tIns="0" rIns="0" bIns="0" rtlCol="0" anchor="t">
            <a:spAutoFit/>
          </a:bodyPr>
          <a:lstStyle/>
          <a:p>
            <a:pPr>
              <a:lnSpc>
                <a:spcPts val="9046"/>
              </a:lnSpc>
            </a:pPr>
            <a:r>
              <a:rPr lang="en-US" sz="2400">
                <a:solidFill>
                  <a:srgbClr val="56AEFF"/>
                </a:solidFill>
                <a:latin typeface="Arial Black" panose="020B0A04020102020204" pitchFamily="34" charset="0"/>
                <a:ea typeface="Now Bold"/>
                <a:cs typeface="Now Bold"/>
                <a:sym typeface="Now Bold"/>
              </a:rPr>
              <a:t>INTERVIEW PROCESSING SYSTEM </a:t>
            </a:r>
          </a:p>
        </p:txBody>
      </p:sp>
      <p:sp>
        <p:nvSpPr>
          <p:cNvPr id="15" name="Subtitle 4">
            <a:extLst>
              <a:ext uri="{FF2B5EF4-FFF2-40B4-BE49-F238E27FC236}">
                <a16:creationId xmlns:a16="http://schemas.microsoft.com/office/drawing/2014/main" id="{04036E7C-345C-4845-81F9-BCB513AE567A}"/>
              </a:ext>
            </a:extLst>
          </p:cNvPr>
          <p:cNvSpPr txBox="1">
            <a:spLocks/>
          </p:cNvSpPr>
          <p:nvPr/>
        </p:nvSpPr>
        <p:spPr>
          <a:xfrm>
            <a:off x="468716" y="3931440"/>
            <a:ext cx="8534400" cy="5819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24-25J-047</a:t>
            </a:r>
          </a:p>
        </p:txBody>
      </p:sp>
      <p:grpSp>
        <p:nvGrpSpPr>
          <p:cNvPr id="14" name="Group 13">
            <a:extLst>
              <a:ext uri="{FF2B5EF4-FFF2-40B4-BE49-F238E27FC236}">
                <a16:creationId xmlns:a16="http://schemas.microsoft.com/office/drawing/2014/main" id="{40CF410C-729A-4505-B267-46E37DF3B370}"/>
              </a:ext>
            </a:extLst>
          </p:cNvPr>
          <p:cNvGrpSpPr/>
          <p:nvPr/>
        </p:nvGrpSpPr>
        <p:grpSpPr>
          <a:xfrm>
            <a:off x="-1447680" y="-2363993"/>
            <a:ext cx="3735531" cy="3735531"/>
            <a:chOff x="0" y="0"/>
            <a:chExt cx="812800" cy="812800"/>
          </a:xfrm>
        </p:grpSpPr>
        <p:sp>
          <p:nvSpPr>
            <p:cNvPr id="16" name="Freeform 14">
              <a:extLst>
                <a:ext uri="{FF2B5EF4-FFF2-40B4-BE49-F238E27FC236}">
                  <a16:creationId xmlns:a16="http://schemas.microsoft.com/office/drawing/2014/main" id="{DC8258FD-0ADA-4C6F-BC0A-9040DE48E1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7" name="TextBox 15">
              <a:extLst>
                <a:ext uri="{FF2B5EF4-FFF2-40B4-BE49-F238E27FC236}">
                  <a16:creationId xmlns:a16="http://schemas.microsoft.com/office/drawing/2014/main" id="{55703119-8853-47FB-8EF3-3CEF5E109DF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3">
            <a:extLst>
              <a:ext uri="{FF2B5EF4-FFF2-40B4-BE49-F238E27FC236}">
                <a16:creationId xmlns:a16="http://schemas.microsoft.com/office/drawing/2014/main" id="{B89EE964-9159-40A8-A6E4-E4B7EE5794B6}"/>
              </a:ext>
            </a:extLst>
          </p:cNvPr>
          <p:cNvGrpSpPr/>
          <p:nvPr/>
        </p:nvGrpSpPr>
        <p:grpSpPr>
          <a:xfrm>
            <a:off x="5739616" y="2262654"/>
            <a:ext cx="7971800" cy="8011753"/>
            <a:chOff x="0" y="0"/>
            <a:chExt cx="812800" cy="812800"/>
          </a:xfrm>
        </p:grpSpPr>
        <p:sp>
          <p:nvSpPr>
            <p:cNvPr id="19" name="Freeform 4">
              <a:extLst>
                <a:ext uri="{FF2B5EF4-FFF2-40B4-BE49-F238E27FC236}">
                  <a16:creationId xmlns:a16="http://schemas.microsoft.com/office/drawing/2014/main" id="{67C2CF73-BC8F-4B43-A8A1-BBAF465C85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20" name="TextBox 5">
              <a:extLst>
                <a:ext uri="{FF2B5EF4-FFF2-40B4-BE49-F238E27FC236}">
                  <a16:creationId xmlns:a16="http://schemas.microsoft.com/office/drawing/2014/main" id="{44095F62-625C-4075-AC15-7CD8F46A8F8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19">
            <a:extLst>
              <a:ext uri="{FF2B5EF4-FFF2-40B4-BE49-F238E27FC236}">
                <a16:creationId xmlns:a16="http://schemas.microsoft.com/office/drawing/2014/main" id="{31BFD20E-9E98-4A77-944D-A33AF96230CE}"/>
              </a:ext>
            </a:extLst>
          </p:cNvPr>
          <p:cNvGrpSpPr>
            <a:grpSpLocks noChangeAspect="1"/>
          </p:cNvGrpSpPr>
          <p:nvPr/>
        </p:nvGrpSpPr>
        <p:grpSpPr>
          <a:xfrm>
            <a:off x="5971675" y="1729629"/>
            <a:ext cx="5010383" cy="2873895"/>
            <a:chOff x="0" y="0"/>
            <a:chExt cx="7981950" cy="4578350"/>
          </a:xfrm>
        </p:grpSpPr>
        <p:sp>
          <p:nvSpPr>
            <p:cNvPr id="22" name="Freeform 20">
              <a:extLst>
                <a:ext uri="{FF2B5EF4-FFF2-40B4-BE49-F238E27FC236}">
                  <a16:creationId xmlns:a16="http://schemas.microsoft.com/office/drawing/2014/main" id="{45B96D4B-F146-4143-929E-EE4105848A4B}"/>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23" name="Freeform 21">
              <a:extLst>
                <a:ext uri="{FF2B5EF4-FFF2-40B4-BE49-F238E27FC236}">
                  <a16:creationId xmlns:a16="http://schemas.microsoft.com/office/drawing/2014/main" id="{9F9CE8F3-B893-4578-BEAD-EB5E218DC049}"/>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4" name="Freeform 22">
              <a:extLst>
                <a:ext uri="{FF2B5EF4-FFF2-40B4-BE49-F238E27FC236}">
                  <a16:creationId xmlns:a16="http://schemas.microsoft.com/office/drawing/2014/main" id="{F3B6C329-24DE-49D1-B423-22CEF83C4793}"/>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5" name="Freeform 23">
              <a:extLst>
                <a:ext uri="{FF2B5EF4-FFF2-40B4-BE49-F238E27FC236}">
                  <a16:creationId xmlns:a16="http://schemas.microsoft.com/office/drawing/2014/main" id="{F7C1C607-54A2-4250-BBB1-94301CB3D713}"/>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6" name="Freeform 24">
              <a:extLst>
                <a:ext uri="{FF2B5EF4-FFF2-40B4-BE49-F238E27FC236}">
                  <a16:creationId xmlns:a16="http://schemas.microsoft.com/office/drawing/2014/main" id="{F70497CC-4B84-4F61-93CF-51433D40EC53}"/>
                </a:ext>
              </a:extLst>
            </p:cNvPr>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t="-3261" b="-3261"/>
              </a:stretch>
            </a:blipFill>
          </p:spPr>
        </p:sp>
      </p:grpSp>
    </p:spTree>
  </p:cSld>
  <p:clrMapOvr>
    <a:masterClrMapping/>
  </p:clrMapOvr>
  <mc:AlternateContent xmlns:mc="http://schemas.openxmlformats.org/markup-compatibility/2006" xmlns:p14="http://schemas.microsoft.com/office/powerpoint/2010/main">
    <mc:Choice Requires="p14">
      <p:transition spd="slow" p14:dur="2000" advTm="4075"/>
    </mc:Choice>
    <mc:Fallback xmlns="">
      <p:transition spd="slow" advTm="40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F393FDE-C629-40A4-8890-812014F6F511}"/>
              </a:ext>
            </a:extLst>
          </p:cNvPr>
          <p:cNvSpPr txBox="1">
            <a:spLocks/>
          </p:cNvSpPr>
          <p:nvPr/>
        </p:nvSpPr>
        <p:spPr>
          <a:xfrm>
            <a:off x="6732418" y="2728210"/>
            <a:ext cx="5275549" cy="72103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endParaRPr lang="en-US" sz="2400">
              <a:ln w="0"/>
              <a:solidFill>
                <a:schemeClr val="tx1"/>
              </a:solidFill>
              <a:effectLst>
                <a:outerShdw blurRad="38100" dist="19050" dir="2700000" algn="tl" rotWithShape="0">
                  <a:schemeClr val="dk1">
                    <a:alpha val="40000"/>
                  </a:schemeClr>
                </a:outerShdw>
              </a:effectLst>
            </a:endParaRPr>
          </a:p>
        </p:txBody>
      </p:sp>
      <p:sp>
        <p:nvSpPr>
          <p:cNvPr id="14" name="Content Placeholder 2">
            <a:extLst>
              <a:ext uri="{FF2B5EF4-FFF2-40B4-BE49-F238E27FC236}">
                <a16:creationId xmlns:a16="http://schemas.microsoft.com/office/drawing/2014/main" id="{84E73978-B84C-42D8-8D33-37B8AAFD99E4}"/>
              </a:ext>
            </a:extLst>
          </p:cNvPr>
          <p:cNvSpPr txBox="1">
            <a:spLocks/>
          </p:cNvSpPr>
          <p:nvPr/>
        </p:nvSpPr>
        <p:spPr>
          <a:xfrm>
            <a:off x="6732418" y="3771064"/>
            <a:ext cx="5275549" cy="72103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endParaRPr lang="en-US" sz="2400">
              <a:ln w="0"/>
              <a:solidFill>
                <a:schemeClr val="tx1"/>
              </a:solidFill>
              <a:effectLst>
                <a:outerShdw blurRad="38100" dist="19050" dir="2700000" algn="tl" rotWithShape="0">
                  <a:schemeClr val="dk1">
                    <a:alpha val="40000"/>
                  </a:schemeClr>
                </a:outerShdw>
              </a:effectLst>
            </a:endParaRPr>
          </a:p>
        </p:txBody>
      </p:sp>
      <p:sp>
        <p:nvSpPr>
          <p:cNvPr id="15" name="Content Placeholder 2">
            <a:extLst>
              <a:ext uri="{FF2B5EF4-FFF2-40B4-BE49-F238E27FC236}">
                <a16:creationId xmlns:a16="http://schemas.microsoft.com/office/drawing/2014/main" id="{EFBD6FF9-4218-483D-89BB-71015E2B69CA}"/>
              </a:ext>
            </a:extLst>
          </p:cNvPr>
          <p:cNvSpPr txBox="1">
            <a:spLocks/>
          </p:cNvSpPr>
          <p:nvPr/>
        </p:nvSpPr>
        <p:spPr>
          <a:xfrm>
            <a:off x="6732418" y="4864625"/>
            <a:ext cx="5275549" cy="72103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endParaRPr lang="en-US" sz="2400">
              <a:ln w="0"/>
              <a:solidFill>
                <a:schemeClr val="tx1"/>
              </a:solidFill>
              <a:effectLst>
                <a:outerShdw blurRad="38100" dist="19050" dir="2700000" algn="tl" rotWithShape="0">
                  <a:schemeClr val="dk1">
                    <a:alpha val="40000"/>
                  </a:schemeClr>
                </a:outerShdw>
              </a:effectLst>
            </a:endParaRPr>
          </a:p>
        </p:txBody>
      </p:sp>
      <p:sp>
        <p:nvSpPr>
          <p:cNvPr id="21" name="Freeform 356">
            <a:extLst>
              <a:ext uri="{FF2B5EF4-FFF2-40B4-BE49-F238E27FC236}">
                <a16:creationId xmlns:a16="http://schemas.microsoft.com/office/drawing/2014/main" id="{117E9436-C0DF-4204-B7BC-F2357535464A}"/>
              </a:ext>
            </a:extLst>
          </p:cNvPr>
          <p:cNvSpPr>
            <a:spLocks/>
          </p:cNvSpPr>
          <p:nvPr/>
        </p:nvSpPr>
        <p:spPr bwMode="auto">
          <a:xfrm flipH="1">
            <a:off x="-63502" y="969279"/>
            <a:ext cx="12255502" cy="5367244"/>
          </a:xfrm>
          <a:custGeom>
            <a:avLst/>
            <a:gdLst>
              <a:gd name="T0" fmla="*/ 1565 w 8333"/>
              <a:gd name="T1" fmla="*/ 179 h 4919"/>
              <a:gd name="T2" fmla="*/ 1772 w 8333"/>
              <a:gd name="T3" fmla="*/ 250 h 4919"/>
              <a:gd name="T4" fmla="*/ 1649 w 8333"/>
              <a:gd name="T5" fmla="*/ 320 h 4919"/>
              <a:gd name="T6" fmla="*/ 1151 w 8333"/>
              <a:gd name="T7" fmla="*/ 517 h 4919"/>
              <a:gd name="T8" fmla="*/ 844 w 8333"/>
              <a:gd name="T9" fmla="*/ 771 h 4919"/>
              <a:gd name="T10" fmla="*/ 1214 w 8333"/>
              <a:gd name="T11" fmla="*/ 916 h 4919"/>
              <a:gd name="T12" fmla="*/ 1454 w 8333"/>
              <a:gd name="T13" fmla="*/ 935 h 4919"/>
              <a:gd name="T14" fmla="*/ 2420 w 8333"/>
              <a:gd name="T15" fmla="*/ 965 h 4919"/>
              <a:gd name="T16" fmla="*/ 2764 w 8333"/>
              <a:gd name="T17" fmla="*/ 975 h 4919"/>
              <a:gd name="T18" fmla="*/ 3018 w 8333"/>
              <a:gd name="T19" fmla="*/ 1149 h 4919"/>
              <a:gd name="T20" fmla="*/ 2336 w 8333"/>
              <a:gd name="T21" fmla="*/ 1655 h 4919"/>
              <a:gd name="T22" fmla="*/ 2321 w 8333"/>
              <a:gd name="T23" fmla="*/ 1972 h 4919"/>
              <a:gd name="T24" fmla="*/ 2736 w 8333"/>
              <a:gd name="T25" fmla="*/ 2143 h 4919"/>
              <a:gd name="T26" fmla="*/ 3183 w 8333"/>
              <a:gd name="T27" fmla="*/ 2160 h 4919"/>
              <a:gd name="T28" fmla="*/ 4247 w 8333"/>
              <a:gd name="T29" fmla="*/ 2133 h 4919"/>
              <a:gd name="T30" fmla="*/ 4942 w 8333"/>
              <a:gd name="T31" fmla="*/ 2374 h 4919"/>
              <a:gd name="T32" fmla="*/ 4544 w 8333"/>
              <a:gd name="T33" fmla="*/ 3187 h 4919"/>
              <a:gd name="T34" fmla="*/ 4500 w 8333"/>
              <a:gd name="T35" fmla="*/ 3278 h 4919"/>
              <a:gd name="T36" fmla="*/ 4517 w 8333"/>
              <a:gd name="T37" fmla="*/ 3686 h 4919"/>
              <a:gd name="T38" fmla="*/ 5301 w 8333"/>
              <a:gd name="T39" fmla="*/ 4152 h 4919"/>
              <a:gd name="T40" fmla="*/ 6205 w 8333"/>
              <a:gd name="T41" fmla="*/ 4075 h 4919"/>
              <a:gd name="T42" fmla="*/ 7234 w 8333"/>
              <a:gd name="T43" fmla="*/ 3934 h 4919"/>
              <a:gd name="T44" fmla="*/ 7637 w 8333"/>
              <a:gd name="T45" fmla="*/ 3944 h 4919"/>
              <a:gd name="T46" fmla="*/ 7988 w 8333"/>
              <a:gd name="T47" fmla="*/ 4346 h 4919"/>
              <a:gd name="T48" fmla="*/ 8082 w 8333"/>
              <a:gd name="T49" fmla="*/ 4919 h 4919"/>
              <a:gd name="T50" fmla="*/ 8333 w 8333"/>
              <a:gd name="T51" fmla="*/ 4919 h 4919"/>
              <a:gd name="T52" fmla="*/ 8063 w 8333"/>
              <a:gd name="T53" fmla="*/ 3783 h 4919"/>
              <a:gd name="T54" fmla="*/ 7082 w 8333"/>
              <a:gd name="T55" fmla="*/ 3630 h 4919"/>
              <a:gd name="T56" fmla="*/ 6316 w 8333"/>
              <a:gd name="T57" fmla="*/ 3720 h 4919"/>
              <a:gd name="T58" fmla="*/ 5420 w 8333"/>
              <a:gd name="T59" fmla="*/ 3826 h 4919"/>
              <a:gd name="T60" fmla="*/ 4876 w 8333"/>
              <a:gd name="T61" fmla="*/ 3614 h 4919"/>
              <a:gd name="T62" fmla="*/ 4972 w 8333"/>
              <a:gd name="T63" fmla="*/ 3225 h 4919"/>
              <a:gd name="T64" fmla="*/ 5178 w 8333"/>
              <a:gd name="T65" fmla="*/ 2710 h 4919"/>
              <a:gd name="T66" fmla="*/ 5265 w 8333"/>
              <a:gd name="T67" fmla="*/ 2279 h 4919"/>
              <a:gd name="T68" fmla="*/ 4988 w 8333"/>
              <a:gd name="T69" fmla="*/ 2019 h 4919"/>
              <a:gd name="T70" fmla="*/ 4506 w 8333"/>
              <a:gd name="T71" fmla="*/ 1958 h 4919"/>
              <a:gd name="T72" fmla="*/ 4198 w 8333"/>
              <a:gd name="T73" fmla="*/ 1960 h 4919"/>
              <a:gd name="T74" fmla="*/ 3132 w 8333"/>
              <a:gd name="T75" fmla="*/ 1978 h 4919"/>
              <a:gd name="T76" fmla="*/ 2799 w 8333"/>
              <a:gd name="T77" fmla="*/ 1974 h 4919"/>
              <a:gd name="T78" fmla="*/ 2572 w 8333"/>
              <a:gd name="T79" fmla="*/ 1824 h 4919"/>
              <a:gd name="T80" fmla="*/ 2681 w 8333"/>
              <a:gd name="T81" fmla="*/ 1706 h 4919"/>
              <a:gd name="T82" fmla="*/ 3083 w 8333"/>
              <a:gd name="T83" fmla="*/ 1380 h 4919"/>
              <a:gd name="T84" fmla="*/ 3245 w 8333"/>
              <a:gd name="T85" fmla="*/ 1248 h 4919"/>
              <a:gd name="T86" fmla="*/ 3297 w 8333"/>
              <a:gd name="T87" fmla="*/ 1049 h 4919"/>
              <a:gd name="T88" fmla="*/ 2950 w 8333"/>
              <a:gd name="T89" fmla="*/ 894 h 4919"/>
              <a:gd name="T90" fmla="*/ 2682 w 8333"/>
              <a:gd name="T91" fmla="*/ 866 h 4919"/>
              <a:gd name="T92" fmla="*/ 2281 w 8333"/>
              <a:gd name="T93" fmla="*/ 852 h 4919"/>
              <a:gd name="T94" fmla="*/ 1395 w 8333"/>
              <a:gd name="T95" fmla="*/ 820 h 4919"/>
              <a:gd name="T96" fmla="*/ 1111 w 8333"/>
              <a:gd name="T97" fmla="*/ 756 h 4919"/>
              <a:gd name="T98" fmla="*/ 1208 w 8333"/>
              <a:gd name="T99" fmla="*/ 655 h 4919"/>
              <a:gd name="T100" fmla="*/ 1662 w 8333"/>
              <a:gd name="T101" fmla="*/ 463 h 4919"/>
              <a:gd name="T102" fmla="*/ 1993 w 8333"/>
              <a:gd name="T103" fmla="*/ 260 h 4919"/>
              <a:gd name="T104" fmla="*/ 1808 w 8333"/>
              <a:gd name="T105" fmla="*/ 151 h 4919"/>
              <a:gd name="T106" fmla="*/ 1633 w 8333"/>
              <a:gd name="T107" fmla="*/ 116 h 4919"/>
              <a:gd name="T108" fmla="*/ 1468 w 8333"/>
              <a:gd name="T109" fmla="*/ 100 h 4919"/>
              <a:gd name="T110" fmla="*/ 585 w 8333"/>
              <a:gd name="T111" fmla="*/ 40 h 4919"/>
              <a:gd name="T112" fmla="*/ 0 w 8333"/>
              <a:gd name="T113" fmla="*/ 0 h 4919"/>
              <a:gd name="T114" fmla="*/ 0 w 8333"/>
              <a:gd name="T115" fmla="*/ 77 h 4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33" h="4919">
                <a:moveTo>
                  <a:pt x="0" y="77"/>
                </a:moveTo>
                <a:cubicBezTo>
                  <a:pt x="522" y="108"/>
                  <a:pt x="1045" y="132"/>
                  <a:pt x="1565" y="179"/>
                </a:cubicBezTo>
                <a:lnTo>
                  <a:pt x="1565" y="179"/>
                </a:lnTo>
                <a:cubicBezTo>
                  <a:pt x="1606" y="183"/>
                  <a:pt x="1772" y="187"/>
                  <a:pt x="1772" y="250"/>
                </a:cubicBezTo>
                <a:lnTo>
                  <a:pt x="1772" y="250"/>
                </a:lnTo>
                <a:cubicBezTo>
                  <a:pt x="1771" y="282"/>
                  <a:pt x="1676" y="309"/>
                  <a:pt x="1649" y="320"/>
                </a:cubicBezTo>
                <a:lnTo>
                  <a:pt x="1649" y="320"/>
                </a:lnTo>
                <a:cubicBezTo>
                  <a:pt x="1483" y="386"/>
                  <a:pt x="1317" y="451"/>
                  <a:pt x="1151" y="517"/>
                </a:cubicBezTo>
                <a:lnTo>
                  <a:pt x="1151" y="517"/>
                </a:lnTo>
                <a:cubicBezTo>
                  <a:pt x="1063" y="552"/>
                  <a:pt x="748" y="637"/>
                  <a:pt x="844" y="771"/>
                </a:cubicBezTo>
                <a:lnTo>
                  <a:pt x="844" y="771"/>
                </a:lnTo>
                <a:cubicBezTo>
                  <a:pt x="917" y="873"/>
                  <a:pt x="1101" y="899"/>
                  <a:pt x="1214" y="916"/>
                </a:cubicBezTo>
                <a:lnTo>
                  <a:pt x="1214" y="916"/>
                </a:lnTo>
                <a:cubicBezTo>
                  <a:pt x="1293" y="927"/>
                  <a:pt x="1373" y="932"/>
                  <a:pt x="1454" y="935"/>
                </a:cubicBezTo>
                <a:lnTo>
                  <a:pt x="1454" y="935"/>
                </a:lnTo>
                <a:cubicBezTo>
                  <a:pt x="1776" y="945"/>
                  <a:pt x="2098" y="955"/>
                  <a:pt x="2420" y="965"/>
                </a:cubicBezTo>
                <a:lnTo>
                  <a:pt x="2420" y="965"/>
                </a:lnTo>
                <a:cubicBezTo>
                  <a:pt x="2535" y="968"/>
                  <a:pt x="2649" y="971"/>
                  <a:pt x="2764" y="975"/>
                </a:cubicBezTo>
                <a:lnTo>
                  <a:pt x="2764" y="975"/>
                </a:lnTo>
                <a:cubicBezTo>
                  <a:pt x="2845" y="978"/>
                  <a:pt x="3196" y="1010"/>
                  <a:pt x="3018" y="1149"/>
                </a:cubicBezTo>
                <a:lnTo>
                  <a:pt x="3018" y="1149"/>
                </a:lnTo>
                <a:cubicBezTo>
                  <a:pt x="2795" y="1323"/>
                  <a:pt x="2554" y="1474"/>
                  <a:pt x="2336" y="1655"/>
                </a:cubicBezTo>
                <a:lnTo>
                  <a:pt x="2336" y="1655"/>
                </a:lnTo>
                <a:cubicBezTo>
                  <a:pt x="2226" y="1747"/>
                  <a:pt x="2215" y="1873"/>
                  <a:pt x="2321" y="1972"/>
                </a:cubicBezTo>
                <a:lnTo>
                  <a:pt x="2321" y="1972"/>
                </a:lnTo>
                <a:cubicBezTo>
                  <a:pt x="2432" y="2074"/>
                  <a:pt x="2592" y="2119"/>
                  <a:pt x="2736" y="2143"/>
                </a:cubicBezTo>
                <a:lnTo>
                  <a:pt x="2736" y="2143"/>
                </a:lnTo>
                <a:cubicBezTo>
                  <a:pt x="2885" y="2168"/>
                  <a:pt x="3034" y="2163"/>
                  <a:pt x="3183" y="2160"/>
                </a:cubicBezTo>
                <a:lnTo>
                  <a:pt x="3183" y="2160"/>
                </a:lnTo>
                <a:cubicBezTo>
                  <a:pt x="3538" y="2151"/>
                  <a:pt x="3892" y="2142"/>
                  <a:pt x="4247" y="2133"/>
                </a:cubicBezTo>
                <a:lnTo>
                  <a:pt x="4247" y="2133"/>
                </a:lnTo>
                <a:cubicBezTo>
                  <a:pt x="4414" y="2128"/>
                  <a:pt x="5074" y="2066"/>
                  <a:pt x="4942" y="2374"/>
                </a:cubicBezTo>
                <a:lnTo>
                  <a:pt x="4942" y="2374"/>
                </a:lnTo>
                <a:cubicBezTo>
                  <a:pt x="4824" y="2650"/>
                  <a:pt x="4676" y="2917"/>
                  <a:pt x="4544" y="3187"/>
                </a:cubicBezTo>
                <a:lnTo>
                  <a:pt x="4544" y="3187"/>
                </a:lnTo>
                <a:cubicBezTo>
                  <a:pt x="4529" y="3218"/>
                  <a:pt x="4514" y="3248"/>
                  <a:pt x="4500" y="3278"/>
                </a:cubicBezTo>
                <a:lnTo>
                  <a:pt x="4500" y="3278"/>
                </a:lnTo>
                <a:cubicBezTo>
                  <a:pt x="4437" y="3413"/>
                  <a:pt x="4447" y="3556"/>
                  <a:pt x="4517" y="3686"/>
                </a:cubicBezTo>
                <a:lnTo>
                  <a:pt x="4517" y="3686"/>
                </a:lnTo>
                <a:cubicBezTo>
                  <a:pt x="4667" y="3961"/>
                  <a:pt x="5003" y="4112"/>
                  <a:pt x="5301" y="4152"/>
                </a:cubicBezTo>
                <a:lnTo>
                  <a:pt x="5301" y="4152"/>
                </a:lnTo>
                <a:cubicBezTo>
                  <a:pt x="5595" y="4192"/>
                  <a:pt x="5914" y="4115"/>
                  <a:pt x="6205" y="4075"/>
                </a:cubicBezTo>
                <a:lnTo>
                  <a:pt x="6205" y="4075"/>
                </a:lnTo>
                <a:cubicBezTo>
                  <a:pt x="6548" y="4028"/>
                  <a:pt x="6891" y="3981"/>
                  <a:pt x="7234" y="3934"/>
                </a:cubicBezTo>
                <a:lnTo>
                  <a:pt x="7234" y="3934"/>
                </a:lnTo>
                <a:cubicBezTo>
                  <a:pt x="7370" y="3915"/>
                  <a:pt x="7502" y="3900"/>
                  <a:pt x="7637" y="3944"/>
                </a:cubicBezTo>
                <a:lnTo>
                  <a:pt x="7637" y="3944"/>
                </a:lnTo>
                <a:cubicBezTo>
                  <a:pt x="7823" y="4005"/>
                  <a:pt x="7955" y="4154"/>
                  <a:pt x="7988" y="4346"/>
                </a:cubicBezTo>
                <a:lnTo>
                  <a:pt x="7988" y="4346"/>
                </a:lnTo>
                <a:cubicBezTo>
                  <a:pt x="8020" y="4537"/>
                  <a:pt x="8051" y="4728"/>
                  <a:pt x="8082" y="4919"/>
                </a:cubicBezTo>
                <a:lnTo>
                  <a:pt x="8082" y="4919"/>
                </a:lnTo>
                <a:lnTo>
                  <a:pt x="8333" y="4919"/>
                </a:lnTo>
                <a:lnTo>
                  <a:pt x="8333" y="4144"/>
                </a:lnTo>
                <a:cubicBezTo>
                  <a:pt x="8271" y="3998"/>
                  <a:pt x="8186" y="3866"/>
                  <a:pt x="8063" y="3783"/>
                </a:cubicBezTo>
                <a:lnTo>
                  <a:pt x="8063" y="3783"/>
                </a:lnTo>
                <a:cubicBezTo>
                  <a:pt x="7809" y="3612"/>
                  <a:pt x="7391" y="3601"/>
                  <a:pt x="7082" y="3630"/>
                </a:cubicBezTo>
                <a:lnTo>
                  <a:pt x="7082" y="3630"/>
                </a:lnTo>
                <a:cubicBezTo>
                  <a:pt x="6826" y="3653"/>
                  <a:pt x="6571" y="3690"/>
                  <a:pt x="6316" y="3720"/>
                </a:cubicBezTo>
                <a:lnTo>
                  <a:pt x="6316" y="3720"/>
                </a:lnTo>
                <a:cubicBezTo>
                  <a:pt x="6018" y="3755"/>
                  <a:pt x="5719" y="3791"/>
                  <a:pt x="5420" y="3826"/>
                </a:cubicBezTo>
                <a:lnTo>
                  <a:pt x="5420" y="3826"/>
                </a:lnTo>
                <a:cubicBezTo>
                  <a:pt x="5235" y="3847"/>
                  <a:pt x="4942" y="3830"/>
                  <a:pt x="4876" y="3614"/>
                </a:cubicBezTo>
                <a:lnTo>
                  <a:pt x="4876" y="3614"/>
                </a:lnTo>
                <a:cubicBezTo>
                  <a:pt x="4837" y="3489"/>
                  <a:pt x="4926" y="3338"/>
                  <a:pt x="4972" y="3225"/>
                </a:cubicBezTo>
                <a:lnTo>
                  <a:pt x="4972" y="3225"/>
                </a:lnTo>
                <a:cubicBezTo>
                  <a:pt x="5041" y="3053"/>
                  <a:pt x="5109" y="2881"/>
                  <a:pt x="5178" y="2710"/>
                </a:cubicBezTo>
                <a:lnTo>
                  <a:pt x="5178" y="2710"/>
                </a:lnTo>
                <a:cubicBezTo>
                  <a:pt x="5223" y="2597"/>
                  <a:pt x="5312" y="2402"/>
                  <a:pt x="5265" y="2279"/>
                </a:cubicBezTo>
                <a:lnTo>
                  <a:pt x="5265" y="2279"/>
                </a:lnTo>
                <a:cubicBezTo>
                  <a:pt x="5214" y="2143"/>
                  <a:pt x="5115" y="2072"/>
                  <a:pt x="4988" y="2019"/>
                </a:cubicBezTo>
                <a:lnTo>
                  <a:pt x="4988" y="2019"/>
                </a:lnTo>
                <a:cubicBezTo>
                  <a:pt x="4851" y="1961"/>
                  <a:pt x="4654" y="1964"/>
                  <a:pt x="4506" y="1958"/>
                </a:cubicBezTo>
                <a:lnTo>
                  <a:pt x="4506" y="1958"/>
                </a:lnTo>
                <a:cubicBezTo>
                  <a:pt x="4404" y="1953"/>
                  <a:pt x="4300" y="1958"/>
                  <a:pt x="4198" y="1960"/>
                </a:cubicBezTo>
                <a:lnTo>
                  <a:pt x="4198" y="1960"/>
                </a:lnTo>
                <a:cubicBezTo>
                  <a:pt x="3843" y="1966"/>
                  <a:pt x="3488" y="1972"/>
                  <a:pt x="3132" y="1978"/>
                </a:cubicBezTo>
                <a:lnTo>
                  <a:pt x="3132" y="1978"/>
                </a:lnTo>
                <a:cubicBezTo>
                  <a:pt x="3022" y="1980"/>
                  <a:pt x="2909" y="1987"/>
                  <a:pt x="2799" y="1974"/>
                </a:cubicBezTo>
                <a:lnTo>
                  <a:pt x="2799" y="1974"/>
                </a:lnTo>
                <a:cubicBezTo>
                  <a:pt x="2726" y="1966"/>
                  <a:pt x="2541" y="1938"/>
                  <a:pt x="2572" y="1824"/>
                </a:cubicBezTo>
                <a:lnTo>
                  <a:pt x="2572" y="1824"/>
                </a:lnTo>
                <a:cubicBezTo>
                  <a:pt x="2585" y="1774"/>
                  <a:pt x="2642" y="1738"/>
                  <a:pt x="2681" y="1706"/>
                </a:cubicBezTo>
                <a:lnTo>
                  <a:pt x="2681" y="1706"/>
                </a:lnTo>
                <a:cubicBezTo>
                  <a:pt x="2815" y="1598"/>
                  <a:pt x="2949" y="1489"/>
                  <a:pt x="3083" y="1380"/>
                </a:cubicBezTo>
                <a:lnTo>
                  <a:pt x="3083" y="1380"/>
                </a:lnTo>
                <a:cubicBezTo>
                  <a:pt x="3137" y="1336"/>
                  <a:pt x="3191" y="1292"/>
                  <a:pt x="3245" y="1248"/>
                </a:cubicBezTo>
                <a:lnTo>
                  <a:pt x="3245" y="1248"/>
                </a:lnTo>
                <a:cubicBezTo>
                  <a:pt x="3310" y="1195"/>
                  <a:pt x="3363" y="1129"/>
                  <a:pt x="3297" y="1049"/>
                </a:cubicBezTo>
                <a:lnTo>
                  <a:pt x="3297" y="1049"/>
                </a:lnTo>
                <a:cubicBezTo>
                  <a:pt x="3218" y="954"/>
                  <a:pt x="3065" y="917"/>
                  <a:pt x="2950" y="894"/>
                </a:cubicBezTo>
                <a:lnTo>
                  <a:pt x="2950" y="894"/>
                </a:lnTo>
                <a:cubicBezTo>
                  <a:pt x="2862" y="877"/>
                  <a:pt x="2772" y="870"/>
                  <a:pt x="2682" y="866"/>
                </a:cubicBezTo>
                <a:lnTo>
                  <a:pt x="2682" y="866"/>
                </a:lnTo>
                <a:cubicBezTo>
                  <a:pt x="2549" y="861"/>
                  <a:pt x="2415" y="857"/>
                  <a:pt x="2281" y="852"/>
                </a:cubicBezTo>
                <a:lnTo>
                  <a:pt x="2281" y="852"/>
                </a:lnTo>
                <a:cubicBezTo>
                  <a:pt x="1986" y="841"/>
                  <a:pt x="1691" y="832"/>
                  <a:pt x="1395" y="820"/>
                </a:cubicBezTo>
                <a:lnTo>
                  <a:pt x="1395" y="820"/>
                </a:lnTo>
                <a:cubicBezTo>
                  <a:pt x="1331" y="817"/>
                  <a:pt x="1152" y="822"/>
                  <a:pt x="1111" y="756"/>
                </a:cubicBezTo>
                <a:lnTo>
                  <a:pt x="1111" y="756"/>
                </a:lnTo>
                <a:cubicBezTo>
                  <a:pt x="1079" y="703"/>
                  <a:pt x="1170" y="672"/>
                  <a:pt x="1208" y="655"/>
                </a:cubicBezTo>
                <a:lnTo>
                  <a:pt x="1208" y="655"/>
                </a:lnTo>
                <a:cubicBezTo>
                  <a:pt x="1359" y="591"/>
                  <a:pt x="1511" y="527"/>
                  <a:pt x="1662" y="463"/>
                </a:cubicBezTo>
                <a:lnTo>
                  <a:pt x="1662" y="463"/>
                </a:lnTo>
                <a:cubicBezTo>
                  <a:pt x="1719" y="439"/>
                  <a:pt x="2016" y="352"/>
                  <a:pt x="1993" y="260"/>
                </a:cubicBezTo>
                <a:lnTo>
                  <a:pt x="1993" y="260"/>
                </a:lnTo>
                <a:cubicBezTo>
                  <a:pt x="1976" y="197"/>
                  <a:pt x="1860" y="166"/>
                  <a:pt x="1808" y="151"/>
                </a:cubicBezTo>
                <a:lnTo>
                  <a:pt x="1808" y="151"/>
                </a:lnTo>
                <a:cubicBezTo>
                  <a:pt x="1751" y="135"/>
                  <a:pt x="1692" y="124"/>
                  <a:pt x="1633" y="116"/>
                </a:cubicBezTo>
                <a:lnTo>
                  <a:pt x="1633" y="116"/>
                </a:lnTo>
                <a:cubicBezTo>
                  <a:pt x="1579" y="108"/>
                  <a:pt x="1523" y="104"/>
                  <a:pt x="1468" y="100"/>
                </a:cubicBezTo>
                <a:lnTo>
                  <a:pt x="1468" y="100"/>
                </a:lnTo>
                <a:cubicBezTo>
                  <a:pt x="1174" y="80"/>
                  <a:pt x="879" y="60"/>
                  <a:pt x="585" y="40"/>
                </a:cubicBezTo>
                <a:lnTo>
                  <a:pt x="585" y="40"/>
                </a:lnTo>
                <a:cubicBezTo>
                  <a:pt x="390" y="27"/>
                  <a:pt x="195" y="13"/>
                  <a:pt x="0" y="0"/>
                </a:cubicBezTo>
                <a:lnTo>
                  <a:pt x="0" y="0"/>
                </a:lnTo>
                <a:lnTo>
                  <a:pt x="0" y="77"/>
                </a:lnTo>
                <a:close/>
              </a:path>
            </a:pathLst>
          </a:custGeom>
          <a:gradFill flip="none" rotWithShape="1">
            <a:gsLst>
              <a:gs pos="100000">
                <a:schemeClr val="accent1">
                  <a:lumMod val="40000"/>
                  <a:lumOff val="60000"/>
                </a:schemeClr>
              </a:gs>
              <a:gs pos="68000">
                <a:schemeClr val="accent1">
                  <a:lumMod val="95000"/>
                  <a:lumOff val="5000"/>
                </a:schemeClr>
              </a:gs>
              <a:gs pos="26000">
                <a:schemeClr val="accent1">
                  <a:lumMod val="60000"/>
                </a:schemeClr>
              </a:gs>
            </a:gsLst>
            <a:path path="circle">
              <a:fillToRect l="100000" b="100000"/>
            </a:path>
            <a:tileRect t="-100000" r="-100000"/>
          </a:gradFill>
          <a:ln>
            <a:noFill/>
          </a:ln>
          <a:effectLst>
            <a:innerShdw dist="889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D249346D-3913-4CCD-9C25-F54B4369B241}"/>
              </a:ext>
            </a:extLst>
          </p:cNvPr>
          <p:cNvGrpSpPr/>
          <p:nvPr/>
        </p:nvGrpSpPr>
        <p:grpSpPr>
          <a:xfrm>
            <a:off x="6433104" y="4134292"/>
            <a:ext cx="2937088" cy="1967261"/>
            <a:chOff x="8921977" y="4134941"/>
            <a:chExt cx="2937088" cy="1967261"/>
          </a:xfrm>
        </p:grpSpPr>
        <p:sp>
          <p:nvSpPr>
            <p:cNvPr id="43" name="TextBox 42">
              <a:extLst>
                <a:ext uri="{FF2B5EF4-FFF2-40B4-BE49-F238E27FC236}">
                  <a16:creationId xmlns:a16="http://schemas.microsoft.com/office/drawing/2014/main" id="{5C2A0B63-3679-42CB-82ED-7D03DF64F5B1}"/>
                </a:ext>
              </a:extLst>
            </p:cNvPr>
            <p:cNvSpPr txBox="1"/>
            <p:nvPr/>
          </p:nvSpPr>
          <p:spPr>
            <a:xfrm>
              <a:off x="8921977" y="4134941"/>
              <a:ext cx="2937088" cy="400110"/>
            </a:xfrm>
            <a:prstGeom prst="rect">
              <a:avLst/>
            </a:prstGeom>
            <a:noFill/>
          </p:spPr>
          <p:txBody>
            <a:bodyPr wrap="square" lIns="0" rIns="0" rtlCol="0" anchor="b">
              <a:spAutoFit/>
            </a:bodyPr>
            <a:lstStyle/>
            <a:p>
              <a:r>
                <a:rPr lang="en-US" sz="2000" b="1" cap="all"/>
                <a:t>Core Development</a:t>
              </a:r>
            </a:p>
          </p:txBody>
        </p:sp>
        <p:sp>
          <p:nvSpPr>
            <p:cNvPr id="44" name="TextBox 43">
              <a:extLst>
                <a:ext uri="{FF2B5EF4-FFF2-40B4-BE49-F238E27FC236}">
                  <a16:creationId xmlns:a16="http://schemas.microsoft.com/office/drawing/2014/main" id="{B8942A65-1653-487B-9E89-33E4017459DB}"/>
                </a:ext>
              </a:extLst>
            </p:cNvPr>
            <p:cNvSpPr txBox="1"/>
            <p:nvPr/>
          </p:nvSpPr>
          <p:spPr>
            <a:xfrm>
              <a:off x="8929772" y="4532542"/>
              <a:ext cx="2929293" cy="1569660"/>
            </a:xfrm>
            <a:prstGeom prst="rect">
              <a:avLst/>
            </a:prstGeom>
            <a:noFill/>
          </p:spPr>
          <p:txBody>
            <a:bodyPr wrap="square" lIns="0" rIns="0" rtlCol="0" anchor="t">
              <a:spAutoFit/>
            </a:bodyPr>
            <a:lstStyle/>
            <a:p>
              <a:pPr marL="285750" indent="-285750">
                <a:buFont typeface="Arial" panose="020B0604020202020204" pitchFamily="34" charset="0"/>
                <a:buChar char="•"/>
              </a:pPr>
              <a:r>
                <a:rPr lang="en-US" sz="1600"/>
                <a:t>Progress on building essential functionalities</a:t>
              </a:r>
            </a:p>
            <a:p>
              <a:pPr marL="285750" indent="-285750">
                <a:buFont typeface="Arial" panose="020B0604020202020204" pitchFamily="34" charset="0"/>
                <a:buChar char="•"/>
              </a:pPr>
              <a:r>
                <a:rPr lang="en-US" sz="1600" err="1"/>
                <a:t>Backend,DB</a:t>
              </a:r>
              <a:r>
                <a:rPr lang="en-US" sz="1600"/>
                <a:t>, Microservice integration </a:t>
              </a:r>
            </a:p>
            <a:p>
              <a:pPr marL="285750" indent="-285750">
                <a:buFont typeface="Arial" panose="020B0604020202020204" pitchFamily="34" charset="0"/>
                <a:buChar char="•"/>
              </a:pPr>
              <a:r>
                <a:rPr lang="en-US" sz="1600"/>
                <a:t>Frontend implementation: basic dashboards</a:t>
              </a:r>
              <a:endParaRPr lang="en-US" sz="1600">
                <a:solidFill>
                  <a:schemeClr val="tx1">
                    <a:lumMod val="65000"/>
                    <a:lumOff val="35000"/>
                  </a:schemeClr>
                </a:solidFill>
              </a:endParaRPr>
            </a:p>
          </p:txBody>
        </p:sp>
      </p:grpSp>
      <p:grpSp>
        <p:nvGrpSpPr>
          <p:cNvPr id="45" name="Group 44">
            <a:extLst>
              <a:ext uri="{FF2B5EF4-FFF2-40B4-BE49-F238E27FC236}">
                <a16:creationId xmlns:a16="http://schemas.microsoft.com/office/drawing/2014/main" id="{B9718C22-FA73-4E87-AEA6-5570E25DD198}"/>
              </a:ext>
            </a:extLst>
          </p:cNvPr>
          <p:cNvGrpSpPr/>
          <p:nvPr/>
        </p:nvGrpSpPr>
        <p:grpSpPr>
          <a:xfrm>
            <a:off x="311742" y="1698836"/>
            <a:ext cx="2937088" cy="2275037"/>
            <a:chOff x="332936" y="4406117"/>
            <a:chExt cx="2937088" cy="2275037"/>
          </a:xfrm>
        </p:grpSpPr>
        <p:sp>
          <p:nvSpPr>
            <p:cNvPr id="46" name="TextBox 45">
              <a:extLst>
                <a:ext uri="{FF2B5EF4-FFF2-40B4-BE49-F238E27FC236}">
                  <a16:creationId xmlns:a16="http://schemas.microsoft.com/office/drawing/2014/main" id="{26AD029D-43FC-4E44-9074-383115CF5FC9}"/>
                </a:ext>
              </a:extLst>
            </p:cNvPr>
            <p:cNvSpPr txBox="1"/>
            <p:nvPr/>
          </p:nvSpPr>
          <p:spPr>
            <a:xfrm>
              <a:off x="332936" y="4406117"/>
              <a:ext cx="2937088" cy="707886"/>
            </a:xfrm>
            <a:prstGeom prst="rect">
              <a:avLst/>
            </a:prstGeom>
            <a:noFill/>
          </p:spPr>
          <p:txBody>
            <a:bodyPr wrap="square" lIns="0" rIns="0" rtlCol="0" anchor="b">
              <a:spAutoFit/>
            </a:bodyPr>
            <a:lstStyle/>
            <a:p>
              <a:pPr algn="ctr"/>
              <a:r>
                <a:rPr lang="en-US" sz="2000" b="1" cap="all"/>
                <a:t>Ideation and Prototyping</a:t>
              </a:r>
            </a:p>
          </p:txBody>
        </p:sp>
        <p:sp>
          <p:nvSpPr>
            <p:cNvPr id="47" name="TextBox 46">
              <a:extLst>
                <a:ext uri="{FF2B5EF4-FFF2-40B4-BE49-F238E27FC236}">
                  <a16:creationId xmlns:a16="http://schemas.microsoft.com/office/drawing/2014/main" id="{7EBCEF5B-D05C-4223-92B1-B328FD337604}"/>
                </a:ext>
              </a:extLst>
            </p:cNvPr>
            <p:cNvSpPr txBox="1"/>
            <p:nvPr/>
          </p:nvSpPr>
          <p:spPr>
            <a:xfrm>
              <a:off x="340731" y="5111494"/>
              <a:ext cx="2929293" cy="1569660"/>
            </a:xfrm>
            <a:prstGeom prst="rect">
              <a:avLst/>
            </a:prstGeom>
            <a:noFill/>
          </p:spPr>
          <p:txBody>
            <a:bodyPr wrap="square" lIns="0" rIns="0" rtlCol="0" anchor="t">
              <a:spAutoFit/>
            </a:bodyPr>
            <a:lstStyle/>
            <a:p>
              <a:pPr marL="285750" indent="-285750">
                <a:buFont typeface="Arial" panose="020B0604020202020204" pitchFamily="34" charset="0"/>
                <a:buChar char="•"/>
              </a:pPr>
              <a:r>
                <a:rPr lang="en-US" sz="1600">
                  <a:solidFill>
                    <a:schemeClr val="tx1">
                      <a:lumMod val="65000"/>
                      <a:lumOff val="35000"/>
                    </a:schemeClr>
                  </a:solidFill>
                </a:rPr>
                <a:t>Research problem identification</a:t>
              </a:r>
            </a:p>
            <a:p>
              <a:pPr marL="285750" indent="-285750">
                <a:buFont typeface="Arial" panose="020B0604020202020204" pitchFamily="34" charset="0"/>
                <a:buChar char="•"/>
              </a:pPr>
              <a:r>
                <a:rPr lang="en-US" sz="1600">
                  <a:solidFill>
                    <a:schemeClr val="tx1">
                      <a:lumMod val="65000"/>
                      <a:lumOff val="35000"/>
                    </a:schemeClr>
                  </a:solidFill>
                </a:rPr>
                <a:t>Building the foundational system</a:t>
              </a:r>
            </a:p>
            <a:p>
              <a:pPr marL="285750" indent="-285750">
                <a:buFont typeface="Arial" panose="020B0604020202020204" pitchFamily="34" charset="0"/>
                <a:buChar char="•"/>
              </a:pPr>
              <a:r>
                <a:rPr lang="en-US" sz="1600">
                  <a:solidFill>
                    <a:schemeClr val="tx1">
                      <a:lumMod val="65000"/>
                      <a:lumOff val="35000"/>
                    </a:schemeClr>
                  </a:solidFill>
                </a:rPr>
                <a:t>Tools, technologies, and methods decided</a:t>
              </a:r>
            </a:p>
            <a:p>
              <a:pPr marL="285750" indent="-285750">
                <a:buFont typeface="Arial" panose="020B0604020202020204" pitchFamily="34" charset="0"/>
                <a:buChar char="•"/>
              </a:pPr>
              <a:r>
                <a:rPr lang="en-US" sz="1600">
                  <a:solidFill>
                    <a:schemeClr val="tx1">
                      <a:lumMod val="65000"/>
                      <a:lumOff val="35000"/>
                    </a:schemeClr>
                  </a:solidFill>
                </a:rPr>
                <a:t>Frontend and backend setup</a:t>
              </a:r>
            </a:p>
          </p:txBody>
        </p:sp>
      </p:grpSp>
      <p:grpSp>
        <p:nvGrpSpPr>
          <p:cNvPr id="48" name="Group 47">
            <a:extLst>
              <a:ext uri="{FF2B5EF4-FFF2-40B4-BE49-F238E27FC236}">
                <a16:creationId xmlns:a16="http://schemas.microsoft.com/office/drawing/2014/main" id="{B46468AA-3A91-47B1-B41F-662F23DCC652}"/>
              </a:ext>
            </a:extLst>
          </p:cNvPr>
          <p:cNvGrpSpPr/>
          <p:nvPr/>
        </p:nvGrpSpPr>
        <p:grpSpPr>
          <a:xfrm>
            <a:off x="4066635" y="1020903"/>
            <a:ext cx="2937088" cy="1567152"/>
            <a:chOff x="332936" y="4713893"/>
            <a:chExt cx="2937088" cy="1567152"/>
          </a:xfrm>
        </p:grpSpPr>
        <p:sp>
          <p:nvSpPr>
            <p:cNvPr id="49" name="TextBox 48">
              <a:extLst>
                <a:ext uri="{FF2B5EF4-FFF2-40B4-BE49-F238E27FC236}">
                  <a16:creationId xmlns:a16="http://schemas.microsoft.com/office/drawing/2014/main" id="{B9CD3E70-560B-40CD-A547-713D3F838359}"/>
                </a:ext>
              </a:extLst>
            </p:cNvPr>
            <p:cNvSpPr txBox="1"/>
            <p:nvPr/>
          </p:nvSpPr>
          <p:spPr>
            <a:xfrm>
              <a:off x="332936" y="4713893"/>
              <a:ext cx="2937088" cy="400110"/>
            </a:xfrm>
            <a:prstGeom prst="rect">
              <a:avLst/>
            </a:prstGeom>
            <a:noFill/>
          </p:spPr>
          <p:txBody>
            <a:bodyPr wrap="square" lIns="0" rIns="0" rtlCol="0" anchor="b">
              <a:spAutoFit/>
            </a:bodyPr>
            <a:lstStyle/>
            <a:p>
              <a:pPr algn="r"/>
              <a:r>
                <a:rPr lang="en-US" sz="2000" b="1" cap="all"/>
                <a:t>Testing and Refinement</a:t>
              </a:r>
            </a:p>
          </p:txBody>
        </p:sp>
        <p:sp>
          <p:nvSpPr>
            <p:cNvPr id="50" name="TextBox 49">
              <a:extLst>
                <a:ext uri="{FF2B5EF4-FFF2-40B4-BE49-F238E27FC236}">
                  <a16:creationId xmlns:a16="http://schemas.microsoft.com/office/drawing/2014/main" id="{B839E6C1-6836-441B-A5F3-15406B7E60EC}"/>
                </a:ext>
              </a:extLst>
            </p:cNvPr>
            <p:cNvSpPr txBox="1"/>
            <p:nvPr/>
          </p:nvSpPr>
          <p:spPr>
            <a:xfrm>
              <a:off x="340731" y="5111494"/>
              <a:ext cx="2929293" cy="1169551"/>
            </a:xfrm>
            <a:prstGeom prst="rect">
              <a:avLst/>
            </a:prstGeom>
            <a:noFill/>
          </p:spPr>
          <p:txBody>
            <a:bodyPr wrap="square" lIns="0" rIns="0" rtlCol="0" anchor="t">
              <a:spAutoFit/>
            </a:bodyPr>
            <a:lstStyle/>
            <a:p>
              <a:pPr marL="285750" indent="-285750">
                <a:buFont typeface="Arial" panose="020B0604020202020204" pitchFamily="34" charset="0"/>
                <a:buChar char="•"/>
              </a:pPr>
              <a:r>
                <a:rPr lang="en-US" sz="1400"/>
                <a:t>Conducting initial testing</a:t>
              </a:r>
            </a:p>
            <a:p>
              <a:pPr marL="285750" indent="-285750">
                <a:buFont typeface="Arial" panose="020B0604020202020204" pitchFamily="34" charset="0"/>
                <a:buChar char="•"/>
              </a:pPr>
              <a:r>
                <a:rPr lang="en-US" sz="1400"/>
                <a:t>Collecting test data and refining models.</a:t>
              </a:r>
            </a:p>
            <a:p>
              <a:pPr marL="285750" indent="-285750">
                <a:buFont typeface="Arial" panose="020B0604020202020204" pitchFamily="34" charset="0"/>
                <a:buChar char="•"/>
              </a:pPr>
              <a:r>
                <a:rPr lang="en-US" sz="1400"/>
                <a:t>Debugging and improving backend and frontend workflows</a:t>
              </a:r>
              <a:endParaRPr lang="en-US" sz="1400">
                <a:solidFill>
                  <a:schemeClr val="tx1">
                    <a:lumMod val="65000"/>
                    <a:lumOff val="35000"/>
                  </a:schemeClr>
                </a:solidFill>
              </a:endParaRPr>
            </a:p>
          </p:txBody>
        </p:sp>
      </p:grpSp>
      <p:grpSp>
        <p:nvGrpSpPr>
          <p:cNvPr id="51" name="Group 50">
            <a:extLst>
              <a:ext uri="{FF2B5EF4-FFF2-40B4-BE49-F238E27FC236}">
                <a16:creationId xmlns:a16="http://schemas.microsoft.com/office/drawing/2014/main" id="{0BADEF83-3FD8-400F-8AD6-CA71F0DC1D3A}"/>
              </a:ext>
            </a:extLst>
          </p:cNvPr>
          <p:cNvGrpSpPr/>
          <p:nvPr/>
        </p:nvGrpSpPr>
        <p:grpSpPr>
          <a:xfrm>
            <a:off x="9544571" y="1551243"/>
            <a:ext cx="2463396" cy="2073624"/>
            <a:chOff x="8875452" y="3105249"/>
            <a:chExt cx="2983613" cy="2073624"/>
          </a:xfrm>
        </p:grpSpPr>
        <p:sp>
          <p:nvSpPr>
            <p:cNvPr id="52" name="TextBox 51">
              <a:extLst>
                <a:ext uri="{FF2B5EF4-FFF2-40B4-BE49-F238E27FC236}">
                  <a16:creationId xmlns:a16="http://schemas.microsoft.com/office/drawing/2014/main" id="{787FF64A-D637-4962-AF17-CE5A9E7844B3}"/>
                </a:ext>
              </a:extLst>
            </p:cNvPr>
            <p:cNvSpPr txBox="1"/>
            <p:nvPr/>
          </p:nvSpPr>
          <p:spPr>
            <a:xfrm>
              <a:off x="8875452" y="3105249"/>
              <a:ext cx="2937088" cy="1323439"/>
            </a:xfrm>
            <a:prstGeom prst="rect">
              <a:avLst/>
            </a:prstGeom>
            <a:noFill/>
          </p:spPr>
          <p:txBody>
            <a:bodyPr wrap="square" lIns="0" rIns="0" rtlCol="0" anchor="b">
              <a:spAutoFit/>
            </a:bodyPr>
            <a:lstStyle/>
            <a:p>
              <a:r>
                <a:rPr lang="en-US" sz="2000" b="1" cap="all"/>
                <a:t>Enhancement and Commercialization</a:t>
              </a:r>
            </a:p>
          </p:txBody>
        </p:sp>
        <p:sp>
          <p:nvSpPr>
            <p:cNvPr id="53" name="TextBox 52">
              <a:extLst>
                <a:ext uri="{FF2B5EF4-FFF2-40B4-BE49-F238E27FC236}">
                  <a16:creationId xmlns:a16="http://schemas.microsoft.com/office/drawing/2014/main" id="{3B01FE38-813A-492E-902F-6FE5E13C65FA}"/>
                </a:ext>
              </a:extLst>
            </p:cNvPr>
            <p:cNvSpPr txBox="1"/>
            <p:nvPr/>
          </p:nvSpPr>
          <p:spPr>
            <a:xfrm>
              <a:off x="8929771" y="4532542"/>
              <a:ext cx="2929294" cy="646331"/>
            </a:xfrm>
            <a:prstGeom prst="rect">
              <a:avLst/>
            </a:prstGeom>
            <a:noFill/>
          </p:spPr>
          <p:txBody>
            <a:bodyPr wrap="square" lIns="0" rIns="0" rtlCol="0" anchor="t">
              <a:spAutoFit/>
            </a:bodyPr>
            <a:lstStyle/>
            <a:p>
              <a:pPr marL="285750" indent="-285750">
                <a:buFont typeface="Arial" panose="020B0604020202020204" pitchFamily="34" charset="0"/>
                <a:buChar char="•"/>
              </a:pPr>
              <a:r>
                <a:rPr lang="en-US" sz="1200"/>
                <a:t>Usability testing with end-users </a:t>
              </a:r>
            </a:p>
            <a:p>
              <a:pPr marL="285750" indent="-285750">
                <a:buFont typeface="Arial" panose="020B0604020202020204" pitchFamily="34" charset="0"/>
                <a:buChar char="•"/>
              </a:pPr>
              <a:r>
                <a:rPr lang="en-US" sz="1200"/>
                <a:t>Feedback collection and final refinements</a:t>
              </a:r>
              <a:endParaRPr lang="en-US" sz="1200">
                <a:solidFill>
                  <a:schemeClr val="tx1">
                    <a:lumMod val="65000"/>
                    <a:lumOff val="35000"/>
                  </a:schemeClr>
                </a:solidFill>
              </a:endParaRPr>
            </a:p>
          </p:txBody>
        </p:sp>
      </p:grpSp>
      <p:pic>
        <p:nvPicPr>
          <p:cNvPr id="17" name="Picture 16">
            <a:extLst>
              <a:ext uri="{FF2B5EF4-FFF2-40B4-BE49-F238E27FC236}">
                <a16:creationId xmlns:a16="http://schemas.microsoft.com/office/drawing/2014/main" id="{57ABBB3E-B490-4DB6-9A1C-FD2536407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9" y="3840341"/>
            <a:ext cx="2468877" cy="2468877"/>
          </a:xfrm>
          <a:prstGeom prst="rect">
            <a:avLst/>
          </a:prstGeom>
        </p:spPr>
      </p:pic>
      <p:pic>
        <p:nvPicPr>
          <p:cNvPr id="55" name="Picture 54">
            <a:extLst>
              <a:ext uri="{FF2B5EF4-FFF2-40B4-BE49-F238E27FC236}">
                <a16:creationId xmlns:a16="http://schemas.microsoft.com/office/drawing/2014/main" id="{CC3DBDEC-5DD5-4B86-B3E6-5FEA057858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3405" y="2723708"/>
            <a:ext cx="2056083" cy="2056083"/>
          </a:xfrm>
          <a:prstGeom prst="rect">
            <a:avLst/>
          </a:prstGeom>
        </p:spPr>
      </p:pic>
      <p:pic>
        <p:nvPicPr>
          <p:cNvPr id="56" name="Picture 55">
            <a:extLst>
              <a:ext uri="{FF2B5EF4-FFF2-40B4-BE49-F238E27FC236}">
                <a16:creationId xmlns:a16="http://schemas.microsoft.com/office/drawing/2014/main" id="{1FC65EDC-F0B4-4008-B4AA-95650A2C92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8468" y="867645"/>
            <a:ext cx="1538639" cy="1538639"/>
          </a:xfrm>
          <a:prstGeom prst="rect">
            <a:avLst/>
          </a:prstGeom>
        </p:spPr>
      </p:pic>
      <p:pic>
        <p:nvPicPr>
          <p:cNvPr id="57" name="Picture 56">
            <a:extLst>
              <a:ext uri="{FF2B5EF4-FFF2-40B4-BE49-F238E27FC236}">
                <a16:creationId xmlns:a16="http://schemas.microsoft.com/office/drawing/2014/main" id="{0E1FA5FA-AFE9-4AAD-8047-5C5F0A0BDC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10800" y="701167"/>
            <a:ext cx="1538639" cy="1538639"/>
          </a:xfrm>
          <a:prstGeom prst="rect">
            <a:avLst/>
          </a:prstGeom>
        </p:spPr>
      </p:pic>
      <p:grpSp>
        <p:nvGrpSpPr>
          <p:cNvPr id="59" name="Group 36">
            <a:extLst>
              <a:ext uri="{FF2B5EF4-FFF2-40B4-BE49-F238E27FC236}">
                <a16:creationId xmlns:a16="http://schemas.microsoft.com/office/drawing/2014/main" id="{1BA8368E-B353-4FE0-8832-9BFA49845967}"/>
              </a:ext>
            </a:extLst>
          </p:cNvPr>
          <p:cNvGrpSpPr/>
          <p:nvPr/>
        </p:nvGrpSpPr>
        <p:grpSpPr>
          <a:xfrm>
            <a:off x="-1272217" y="-525637"/>
            <a:ext cx="14547325" cy="1175267"/>
            <a:chOff x="0" y="0"/>
            <a:chExt cx="6110362" cy="493651"/>
          </a:xfrm>
        </p:grpSpPr>
        <p:sp>
          <p:nvSpPr>
            <p:cNvPr id="60" name="Freeform 37">
              <a:extLst>
                <a:ext uri="{FF2B5EF4-FFF2-40B4-BE49-F238E27FC236}">
                  <a16:creationId xmlns:a16="http://schemas.microsoft.com/office/drawing/2014/main" id="{7697064A-384C-4FC7-BC9D-03C8B3740BBC}"/>
                </a:ext>
              </a:extLst>
            </p:cNvPr>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61" name="TextBox 38">
              <a:extLst>
                <a:ext uri="{FF2B5EF4-FFF2-40B4-BE49-F238E27FC236}">
                  <a16:creationId xmlns:a16="http://schemas.microsoft.com/office/drawing/2014/main" id="{8C7E77B9-2081-4365-A55D-8E37DFBFED8A}"/>
                </a:ext>
              </a:extLst>
            </p:cNvPr>
            <p:cNvSpPr txBox="1"/>
            <p:nvPr/>
          </p:nvSpPr>
          <p:spPr>
            <a:xfrm>
              <a:off x="0" y="-38100"/>
              <a:ext cx="6110362" cy="531751"/>
            </a:xfrm>
            <a:prstGeom prst="rect">
              <a:avLst/>
            </a:prstGeom>
          </p:spPr>
          <p:txBody>
            <a:bodyPr lIns="33867" tIns="33867" rIns="33867" bIns="33867" rtlCol="0" anchor="ctr"/>
            <a:lstStyle/>
            <a:p>
              <a:pPr algn="ctr">
                <a:lnSpc>
                  <a:spcPts val="1773"/>
                </a:lnSpc>
                <a:spcBef>
                  <a:spcPct val="0"/>
                </a:spcBef>
              </a:pPr>
              <a:endParaRPr sz="1200"/>
            </a:p>
          </p:txBody>
        </p:sp>
      </p:grpSp>
      <p:sp>
        <p:nvSpPr>
          <p:cNvPr id="54" name="Title 1">
            <a:extLst>
              <a:ext uri="{FF2B5EF4-FFF2-40B4-BE49-F238E27FC236}">
                <a16:creationId xmlns:a16="http://schemas.microsoft.com/office/drawing/2014/main" id="{28153E90-0BBB-4215-8D43-812EC862B467}"/>
              </a:ext>
            </a:extLst>
          </p:cNvPr>
          <p:cNvSpPr>
            <a:spLocks noGrp="1"/>
          </p:cNvSpPr>
          <p:nvPr>
            <p:ph type="title"/>
          </p:nvPr>
        </p:nvSpPr>
        <p:spPr>
          <a:xfrm>
            <a:off x="806449" y="54601"/>
            <a:ext cx="10515600" cy="739056"/>
          </a:xfrm>
        </p:spPr>
        <p:txBody>
          <a:bodyPr>
            <a:normAutofit/>
          </a:bodyPr>
          <a:lstStyle/>
          <a:p>
            <a:pPr algn="ctr"/>
            <a:r>
              <a:rPr lang="en-US" b="1">
                <a:solidFill>
                  <a:schemeClr val="bg1"/>
                </a:solidFill>
              </a:rPr>
              <a:t>Road Map </a:t>
            </a:r>
          </a:p>
        </p:txBody>
      </p:sp>
    </p:spTree>
    <p:extLst>
      <p:ext uri="{BB962C8B-B14F-4D97-AF65-F5344CB8AC3E}">
        <p14:creationId xmlns:p14="http://schemas.microsoft.com/office/powerpoint/2010/main" val="1478395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9AB3D092-C512-4C37-9C04-67F8E9EBBA71}"/>
              </a:ext>
            </a:extLst>
          </p:cNvPr>
          <p:cNvGrpSpPr/>
          <p:nvPr/>
        </p:nvGrpSpPr>
        <p:grpSpPr>
          <a:xfrm>
            <a:off x="326392" y="1975266"/>
            <a:ext cx="11295378" cy="3995098"/>
            <a:chOff x="548471" y="1638122"/>
            <a:chExt cx="11295378" cy="3995098"/>
          </a:xfrm>
        </p:grpSpPr>
        <p:sp>
          <p:nvSpPr>
            <p:cNvPr id="26" name="TextBox 25">
              <a:extLst>
                <a:ext uri="{FF2B5EF4-FFF2-40B4-BE49-F238E27FC236}">
                  <a16:creationId xmlns:a16="http://schemas.microsoft.com/office/drawing/2014/main" id="{11DB63EA-E566-4E6F-A0AA-73E76E98D2EE}"/>
                </a:ext>
              </a:extLst>
            </p:cNvPr>
            <p:cNvSpPr txBox="1"/>
            <p:nvPr/>
          </p:nvSpPr>
          <p:spPr>
            <a:xfrm>
              <a:off x="679074" y="3202836"/>
              <a:ext cx="1984145" cy="892552"/>
            </a:xfrm>
            <a:prstGeom prst="rect">
              <a:avLst/>
            </a:prstGeom>
            <a:noFill/>
          </p:spPr>
          <p:txBody>
            <a:bodyPr wrap="square" lIns="0" tIns="0" rIns="0" bIns="0" rtlCol="0" anchor="ctr">
              <a:spAutoFit/>
            </a:bodyPr>
            <a:lstStyle/>
            <a:p>
              <a:pPr defTabSz="1219170">
                <a:spcBef>
                  <a:spcPts val="600"/>
                </a:spcBef>
                <a:defRPr/>
              </a:pPr>
              <a:r>
                <a:rPr lang="en-US" sz="1200" b="1" err="1">
                  <a:solidFill>
                    <a:schemeClr val="tx1">
                      <a:lumMod val="95000"/>
                      <a:lumOff val="5000"/>
                    </a:schemeClr>
                  </a:solidFill>
                  <a:latin typeface="Georgia" panose="02040502050405020303" pitchFamily="18" charset="0"/>
                </a:rPr>
                <a:t>Funtion</a:t>
              </a:r>
              <a:r>
                <a:rPr lang="en-US" sz="1200" b="1">
                  <a:solidFill>
                    <a:schemeClr val="tx1">
                      <a:lumMod val="95000"/>
                      <a:lumOff val="5000"/>
                    </a:schemeClr>
                  </a:solidFill>
                  <a:latin typeface="Georgia" panose="02040502050405020303" pitchFamily="18" charset="0"/>
                </a:rPr>
                <a:t> 1: </a:t>
              </a:r>
              <a:r>
                <a:rPr lang="en-US" sz="1200" b="1">
                  <a:solidFill>
                    <a:schemeClr val="tx1">
                      <a:lumMod val="95000"/>
                      <a:lumOff val="5000"/>
                    </a:schemeClr>
                  </a:solidFill>
                  <a:latin typeface="Georgia Pro Cond" panose="02040506050405020303" pitchFamily="18" charset="0"/>
                </a:rPr>
                <a:t>VIDEO BASED MOCKUP EXAM</a:t>
              </a:r>
            </a:p>
            <a:p>
              <a:pPr defTabSz="1219170">
                <a:spcBef>
                  <a:spcPts val="600"/>
                </a:spcBef>
                <a:defRPr/>
              </a:pPr>
              <a:endParaRPr lang="en-US" sz="1200" b="1">
                <a:solidFill>
                  <a:schemeClr val="tx1">
                    <a:lumMod val="95000"/>
                    <a:lumOff val="5000"/>
                  </a:schemeClr>
                </a:solidFill>
                <a:latin typeface="Georgia Pro Cond" panose="02040506050405020303" pitchFamily="18" charset="0"/>
              </a:endParaRPr>
            </a:p>
            <a:p>
              <a:pPr>
                <a:spcBef>
                  <a:spcPts val="600"/>
                </a:spcBef>
              </a:pPr>
              <a:r>
                <a:rPr lang="en-US" sz="1200">
                  <a:solidFill>
                    <a:schemeClr val="tx1">
                      <a:lumMod val="95000"/>
                      <a:lumOff val="5000"/>
                    </a:schemeClr>
                  </a:solidFill>
                  <a:latin typeface="Georgia Pro Light" panose="02040302050405020303" pitchFamily="18" charset="0"/>
                </a:rPr>
                <a:t>Completed Over 60%</a:t>
              </a:r>
            </a:p>
          </p:txBody>
        </p:sp>
        <p:sp>
          <p:nvSpPr>
            <p:cNvPr id="27" name="Google Shape;349;p17">
              <a:extLst>
                <a:ext uri="{FF2B5EF4-FFF2-40B4-BE49-F238E27FC236}">
                  <a16:creationId xmlns:a16="http://schemas.microsoft.com/office/drawing/2014/main" id="{0C7F8CDF-2114-41DF-9E3D-89EA84B39304}"/>
                </a:ext>
              </a:extLst>
            </p:cNvPr>
            <p:cNvSpPr txBox="1"/>
            <p:nvPr/>
          </p:nvSpPr>
          <p:spPr>
            <a:xfrm>
              <a:off x="853130" y="2086947"/>
              <a:ext cx="1614000" cy="7338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bg1"/>
                  </a:solidFill>
                  <a:latin typeface="Georgia Pro Cond" panose="02040506050405020303" pitchFamily="18" charset="0"/>
                  <a:ea typeface="Fira Sans Extra Condensed SemiBold"/>
                  <a:cs typeface="Fira Sans Extra Condensed SemiBold"/>
                  <a:sym typeface="Fira Sans Extra Condensed SemiBold"/>
                </a:rPr>
                <a:t>60%</a:t>
              </a:r>
              <a:endParaRPr sz="3200" b="1">
                <a:solidFill>
                  <a:schemeClr val="bg1"/>
                </a:solidFill>
                <a:latin typeface="Georgia Pro Cond" panose="02040506050405020303" pitchFamily="18" charset="0"/>
                <a:ea typeface="Fira Sans Extra Condensed SemiBold"/>
                <a:cs typeface="Fira Sans Extra Condensed SemiBold"/>
                <a:sym typeface="Fira Sans Extra Condensed SemiBold"/>
              </a:endParaRPr>
            </a:p>
          </p:txBody>
        </p:sp>
        <p:cxnSp>
          <p:nvCxnSpPr>
            <p:cNvPr id="28" name="Google Shape;351;p17">
              <a:extLst>
                <a:ext uri="{FF2B5EF4-FFF2-40B4-BE49-F238E27FC236}">
                  <a16:creationId xmlns:a16="http://schemas.microsoft.com/office/drawing/2014/main" id="{67316644-5F44-4C2B-AAA8-1E8927611A63}"/>
                </a:ext>
              </a:extLst>
            </p:cNvPr>
            <p:cNvCxnSpPr>
              <a:cxnSpLocks/>
              <a:stCxn id="30" idx="2"/>
            </p:cNvCxnSpPr>
            <p:nvPr/>
          </p:nvCxnSpPr>
          <p:spPr>
            <a:xfrm rot="10800000" flipV="1">
              <a:off x="548471" y="1786335"/>
              <a:ext cx="305072" cy="1627210"/>
            </a:xfrm>
            <a:prstGeom prst="curvedConnector2">
              <a:avLst/>
            </a:prstGeom>
            <a:noFill/>
            <a:ln w="9525" cap="flat" cmpd="sng">
              <a:solidFill>
                <a:schemeClr val="dk1"/>
              </a:solidFill>
              <a:prstDash val="solid"/>
              <a:round/>
              <a:headEnd type="triangle" w="med" len="med"/>
              <a:tailEnd type="none" w="med" len="med"/>
            </a:ln>
          </p:spPr>
        </p:cxnSp>
        <p:sp>
          <p:nvSpPr>
            <p:cNvPr id="29" name="Google Shape;355;p17">
              <a:extLst>
                <a:ext uri="{FF2B5EF4-FFF2-40B4-BE49-F238E27FC236}">
                  <a16:creationId xmlns:a16="http://schemas.microsoft.com/office/drawing/2014/main" id="{AD580F6C-6E4A-4F0E-A1B4-631A9FEAC968}"/>
                </a:ext>
              </a:extLst>
            </p:cNvPr>
            <p:cNvSpPr/>
            <p:nvPr/>
          </p:nvSpPr>
          <p:spPr>
            <a:xfrm rot="5400000">
              <a:off x="1512019" y="979322"/>
              <a:ext cx="296400" cy="16140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2;p17">
              <a:extLst>
                <a:ext uri="{FF2B5EF4-FFF2-40B4-BE49-F238E27FC236}">
                  <a16:creationId xmlns:a16="http://schemas.microsoft.com/office/drawing/2014/main" id="{AE2A5351-EA2F-4592-B265-90EA0B6750E9}"/>
                </a:ext>
              </a:extLst>
            </p:cNvPr>
            <p:cNvSpPr/>
            <p:nvPr/>
          </p:nvSpPr>
          <p:spPr>
            <a:xfrm rot="5400000">
              <a:off x="1177023" y="1314667"/>
              <a:ext cx="296376" cy="943336"/>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0;p17">
              <a:extLst>
                <a:ext uri="{FF2B5EF4-FFF2-40B4-BE49-F238E27FC236}">
                  <a16:creationId xmlns:a16="http://schemas.microsoft.com/office/drawing/2014/main" id="{B7FF45CB-4BA9-45F6-A322-20B2D2013C0D}"/>
                </a:ext>
              </a:extLst>
            </p:cNvPr>
            <p:cNvSpPr txBox="1"/>
            <p:nvPr/>
          </p:nvSpPr>
          <p:spPr>
            <a:xfrm>
              <a:off x="7020821" y="2995838"/>
              <a:ext cx="1612417" cy="7338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bg1"/>
                  </a:solidFill>
                  <a:latin typeface="Georgia Pro Cond" panose="02040506050405020303" pitchFamily="18" charset="0"/>
                  <a:ea typeface="Fira Sans Extra Condensed SemiBold"/>
                  <a:cs typeface="Fira Sans Extra Condensed SemiBold"/>
                  <a:sym typeface="Fira Sans Extra Condensed SemiBold"/>
                </a:rPr>
                <a:t>55%</a:t>
              </a:r>
              <a:endParaRPr sz="3200" b="1">
                <a:solidFill>
                  <a:schemeClr val="bg1"/>
                </a:solidFill>
                <a:latin typeface="Georgia Pro Cond" panose="02040506050405020303" pitchFamily="18" charset="0"/>
                <a:ea typeface="Fira Sans Extra Condensed SemiBold"/>
                <a:cs typeface="Fira Sans Extra Condensed SemiBold"/>
                <a:sym typeface="Fira Sans Extra Condensed SemiBold"/>
              </a:endParaRPr>
            </a:p>
          </p:txBody>
        </p:sp>
        <p:cxnSp>
          <p:nvCxnSpPr>
            <p:cNvPr id="32" name="Google Shape;353;p17">
              <a:extLst>
                <a:ext uri="{FF2B5EF4-FFF2-40B4-BE49-F238E27FC236}">
                  <a16:creationId xmlns:a16="http://schemas.microsoft.com/office/drawing/2014/main" id="{75829892-C4FF-4ECF-8665-A38C9EE3FA56}"/>
                </a:ext>
              </a:extLst>
            </p:cNvPr>
            <p:cNvCxnSpPr>
              <a:cxnSpLocks/>
              <a:stCxn id="34" idx="2"/>
            </p:cNvCxnSpPr>
            <p:nvPr/>
          </p:nvCxnSpPr>
          <p:spPr>
            <a:xfrm rot="10800000" flipV="1">
              <a:off x="6714106" y="2709936"/>
              <a:ext cx="307200" cy="1612476"/>
            </a:xfrm>
            <a:prstGeom prst="curvedConnector2">
              <a:avLst/>
            </a:prstGeom>
            <a:noFill/>
            <a:ln w="9525" cap="flat" cmpd="sng">
              <a:solidFill>
                <a:schemeClr val="dk1"/>
              </a:solidFill>
              <a:prstDash val="solid"/>
              <a:round/>
              <a:headEnd type="triangle" w="med" len="med"/>
              <a:tailEnd type="none" w="med" len="med"/>
            </a:ln>
          </p:spPr>
        </p:cxnSp>
        <p:sp>
          <p:nvSpPr>
            <p:cNvPr id="33" name="Google Shape;356;p17">
              <a:extLst>
                <a:ext uri="{FF2B5EF4-FFF2-40B4-BE49-F238E27FC236}">
                  <a16:creationId xmlns:a16="http://schemas.microsoft.com/office/drawing/2014/main" id="{0D56F56B-ADD7-4F5F-AA64-03EBAADEA81C}"/>
                </a:ext>
              </a:extLst>
            </p:cNvPr>
            <p:cNvSpPr/>
            <p:nvPr/>
          </p:nvSpPr>
          <p:spPr>
            <a:xfrm rot="5400000">
              <a:off x="7679634" y="1897801"/>
              <a:ext cx="296400" cy="16140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4;p17">
              <a:extLst>
                <a:ext uri="{FF2B5EF4-FFF2-40B4-BE49-F238E27FC236}">
                  <a16:creationId xmlns:a16="http://schemas.microsoft.com/office/drawing/2014/main" id="{F911378A-985C-48FB-BAB0-3A78F7EEBFE1}"/>
                </a:ext>
              </a:extLst>
            </p:cNvPr>
            <p:cNvSpPr/>
            <p:nvPr/>
          </p:nvSpPr>
          <p:spPr>
            <a:xfrm rot="5400000">
              <a:off x="7273289" y="2304629"/>
              <a:ext cx="306646" cy="810613"/>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8;p17">
              <a:extLst>
                <a:ext uri="{FF2B5EF4-FFF2-40B4-BE49-F238E27FC236}">
                  <a16:creationId xmlns:a16="http://schemas.microsoft.com/office/drawing/2014/main" id="{49F7FD2C-20FA-442E-9EEB-0DE5D011238B}"/>
                </a:ext>
              </a:extLst>
            </p:cNvPr>
            <p:cNvSpPr txBox="1"/>
            <p:nvPr/>
          </p:nvSpPr>
          <p:spPr>
            <a:xfrm>
              <a:off x="4011010" y="2535883"/>
              <a:ext cx="1614000" cy="7338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bg1"/>
                  </a:solidFill>
                  <a:latin typeface="Georgia Pro Cond" panose="02040506050405020303" pitchFamily="18" charset="0"/>
                  <a:ea typeface="Fira Sans Extra Condensed SemiBold"/>
                  <a:cs typeface="Fira Sans Extra Condensed SemiBold"/>
                  <a:sym typeface="Fira Sans Extra Condensed SemiBold"/>
                </a:rPr>
                <a:t>55%</a:t>
              </a:r>
              <a:endParaRPr sz="3200" b="1">
                <a:solidFill>
                  <a:schemeClr val="bg1"/>
                </a:solidFill>
                <a:latin typeface="Georgia Pro Cond" panose="02040506050405020303" pitchFamily="18" charset="0"/>
                <a:ea typeface="Fira Sans Extra Condensed SemiBold"/>
                <a:cs typeface="Fira Sans Extra Condensed SemiBold"/>
                <a:sym typeface="Fira Sans Extra Condensed SemiBold"/>
              </a:endParaRPr>
            </a:p>
          </p:txBody>
        </p:sp>
        <p:sp>
          <p:nvSpPr>
            <p:cNvPr id="36" name="Google Shape;359;p17">
              <a:extLst>
                <a:ext uri="{FF2B5EF4-FFF2-40B4-BE49-F238E27FC236}">
                  <a16:creationId xmlns:a16="http://schemas.microsoft.com/office/drawing/2014/main" id="{0F69DF7F-91F8-4A5F-B49E-E20B699B5D4B}"/>
                </a:ext>
              </a:extLst>
            </p:cNvPr>
            <p:cNvSpPr/>
            <p:nvPr/>
          </p:nvSpPr>
          <p:spPr>
            <a:xfrm rot="5400000">
              <a:off x="4670935" y="1446358"/>
              <a:ext cx="296400" cy="16140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0;p17">
              <a:extLst>
                <a:ext uri="{FF2B5EF4-FFF2-40B4-BE49-F238E27FC236}">
                  <a16:creationId xmlns:a16="http://schemas.microsoft.com/office/drawing/2014/main" id="{A2065E59-55B7-4938-A6B5-495ABE802B6A}"/>
                </a:ext>
              </a:extLst>
            </p:cNvPr>
            <p:cNvSpPr/>
            <p:nvPr/>
          </p:nvSpPr>
          <p:spPr>
            <a:xfrm rot="5400000">
              <a:off x="4280570" y="1837249"/>
              <a:ext cx="296375" cy="832243"/>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61;p17">
              <a:extLst>
                <a:ext uri="{FF2B5EF4-FFF2-40B4-BE49-F238E27FC236}">
                  <a16:creationId xmlns:a16="http://schemas.microsoft.com/office/drawing/2014/main" id="{CD9FF0C5-6940-4CED-A86A-2A52451B3AA9}"/>
                </a:ext>
              </a:extLst>
            </p:cNvPr>
            <p:cNvCxnSpPr>
              <a:cxnSpLocks/>
              <a:endCxn id="37" idx="2"/>
            </p:cNvCxnSpPr>
            <p:nvPr/>
          </p:nvCxnSpPr>
          <p:spPr>
            <a:xfrm rot="5400000" flipH="1" flipV="1">
              <a:off x="3054942" y="2904640"/>
              <a:ext cx="1608962" cy="306425"/>
            </a:xfrm>
            <a:prstGeom prst="curvedConnector2">
              <a:avLst/>
            </a:prstGeom>
            <a:noFill/>
            <a:ln w="9525" cap="flat" cmpd="sng">
              <a:solidFill>
                <a:schemeClr val="dk1"/>
              </a:solidFill>
              <a:prstDash val="solid"/>
              <a:round/>
              <a:headEnd type="none" w="med" len="med"/>
              <a:tailEnd type="triangle" w="med" len="med"/>
            </a:ln>
          </p:spPr>
        </p:cxnSp>
        <p:sp>
          <p:nvSpPr>
            <p:cNvPr id="39" name="Google Shape;350;p17">
              <a:extLst>
                <a:ext uri="{FF2B5EF4-FFF2-40B4-BE49-F238E27FC236}">
                  <a16:creationId xmlns:a16="http://schemas.microsoft.com/office/drawing/2014/main" id="{AAB35888-245F-4855-961A-039B558A6635}"/>
                </a:ext>
              </a:extLst>
            </p:cNvPr>
            <p:cNvSpPr txBox="1"/>
            <p:nvPr/>
          </p:nvSpPr>
          <p:spPr>
            <a:xfrm>
              <a:off x="10029521" y="3456784"/>
              <a:ext cx="1614000" cy="733800"/>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bg1"/>
                  </a:solidFill>
                  <a:latin typeface="Georgia Pro Cond" panose="02040506050405020303" pitchFamily="18" charset="0"/>
                  <a:ea typeface="Fira Sans Extra Condensed SemiBold"/>
                  <a:cs typeface="Fira Sans Extra Condensed SemiBold"/>
                  <a:sym typeface="Fira Sans Extra Condensed SemiBold"/>
                </a:rPr>
                <a:t>65%</a:t>
              </a:r>
              <a:endParaRPr sz="3200" b="1">
                <a:solidFill>
                  <a:schemeClr val="bg1"/>
                </a:solidFill>
                <a:latin typeface="Georgia Pro Cond" panose="02040506050405020303" pitchFamily="18" charset="0"/>
                <a:ea typeface="Fira Sans Extra Condensed SemiBold"/>
                <a:cs typeface="Fira Sans Extra Condensed SemiBold"/>
                <a:sym typeface="Fira Sans Extra Condensed SemiBold"/>
              </a:endParaRPr>
            </a:p>
          </p:txBody>
        </p:sp>
        <p:cxnSp>
          <p:nvCxnSpPr>
            <p:cNvPr id="40" name="Google Shape;353;p17">
              <a:extLst>
                <a:ext uri="{FF2B5EF4-FFF2-40B4-BE49-F238E27FC236}">
                  <a16:creationId xmlns:a16="http://schemas.microsoft.com/office/drawing/2014/main" id="{5CC66B5C-9AE2-4A00-8037-AA5F5252FD2D}"/>
                </a:ext>
              </a:extLst>
            </p:cNvPr>
            <p:cNvCxnSpPr>
              <a:cxnSpLocks/>
              <a:stCxn id="58" idx="2"/>
            </p:cNvCxnSpPr>
            <p:nvPr/>
          </p:nvCxnSpPr>
          <p:spPr>
            <a:xfrm rot="10800000" flipV="1">
              <a:off x="9722948" y="3165754"/>
              <a:ext cx="307058" cy="1617478"/>
            </a:xfrm>
            <a:prstGeom prst="curvedConnector2">
              <a:avLst/>
            </a:prstGeom>
            <a:noFill/>
            <a:ln w="9525" cap="flat" cmpd="sng">
              <a:solidFill>
                <a:schemeClr val="dk1"/>
              </a:solidFill>
              <a:prstDash val="solid"/>
              <a:round/>
              <a:headEnd type="triangle" w="med" len="med"/>
              <a:tailEnd type="none" w="med" len="med"/>
            </a:ln>
          </p:spPr>
        </p:cxnSp>
        <p:sp>
          <p:nvSpPr>
            <p:cNvPr id="41" name="Google Shape;356;p17">
              <a:extLst>
                <a:ext uri="{FF2B5EF4-FFF2-40B4-BE49-F238E27FC236}">
                  <a16:creationId xmlns:a16="http://schemas.microsoft.com/office/drawing/2014/main" id="{87ED962C-5F65-49CA-9794-9E64F385DC82}"/>
                </a:ext>
              </a:extLst>
            </p:cNvPr>
            <p:cNvSpPr/>
            <p:nvPr/>
          </p:nvSpPr>
          <p:spPr>
            <a:xfrm rot="5400000">
              <a:off x="10688334" y="2358747"/>
              <a:ext cx="296400" cy="16140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4;p17">
              <a:extLst>
                <a:ext uri="{FF2B5EF4-FFF2-40B4-BE49-F238E27FC236}">
                  <a16:creationId xmlns:a16="http://schemas.microsoft.com/office/drawing/2014/main" id="{12BF67EA-938B-408D-9AE9-CA78CABD9A80}"/>
                </a:ext>
              </a:extLst>
            </p:cNvPr>
            <p:cNvSpPr/>
            <p:nvPr/>
          </p:nvSpPr>
          <p:spPr>
            <a:xfrm rot="5400000">
              <a:off x="10413447" y="2634118"/>
              <a:ext cx="296390" cy="1063272"/>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TextBox 58">
              <a:extLst>
                <a:ext uri="{FF2B5EF4-FFF2-40B4-BE49-F238E27FC236}">
                  <a16:creationId xmlns:a16="http://schemas.microsoft.com/office/drawing/2014/main" id="{BAB2CC03-FC3B-4001-AE9C-BF1E5F24687C}"/>
                </a:ext>
              </a:extLst>
            </p:cNvPr>
            <p:cNvSpPr txBox="1"/>
            <p:nvPr/>
          </p:nvSpPr>
          <p:spPr>
            <a:xfrm>
              <a:off x="3829458" y="3550568"/>
              <a:ext cx="1984145" cy="1077218"/>
            </a:xfrm>
            <a:prstGeom prst="rect">
              <a:avLst/>
            </a:prstGeom>
            <a:noFill/>
          </p:spPr>
          <p:txBody>
            <a:bodyPr wrap="square" lIns="0" tIns="0" rIns="0" bIns="0" rtlCol="0" anchor="ctr">
              <a:spAutoFit/>
            </a:bodyPr>
            <a:lstStyle/>
            <a:p>
              <a:pPr defTabSz="1219170">
                <a:spcBef>
                  <a:spcPts val="600"/>
                </a:spcBef>
                <a:defRPr/>
              </a:pPr>
              <a:r>
                <a:rPr lang="en-US" sz="1200" b="1">
                  <a:solidFill>
                    <a:schemeClr val="tx1">
                      <a:lumMod val="95000"/>
                      <a:lumOff val="5000"/>
                    </a:schemeClr>
                  </a:solidFill>
                  <a:latin typeface="Georgia" panose="02040502050405020303" pitchFamily="18" charset="0"/>
                </a:rPr>
                <a:t>Function 2: ASSESS STRESS IN GAMIFIED ENVIRONMENT</a:t>
              </a:r>
            </a:p>
            <a:p>
              <a:pPr defTabSz="1219170">
                <a:spcBef>
                  <a:spcPts val="600"/>
                </a:spcBef>
                <a:defRPr/>
              </a:pPr>
              <a:endParaRPr lang="en-US" sz="1200" b="1">
                <a:solidFill>
                  <a:schemeClr val="tx1">
                    <a:lumMod val="95000"/>
                    <a:lumOff val="5000"/>
                  </a:schemeClr>
                </a:solidFill>
                <a:latin typeface="Georgia Pro Cond" panose="02040506050405020303" pitchFamily="18" charset="0"/>
              </a:endParaRPr>
            </a:p>
            <a:p>
              <a:pPr>
                <a:spcBef>
                  <a:spcPts val="600"/>
                </a:spcBef>
              </a:pPr>
              <a:r>
                <a:rPr lang="en-US" sz="1200">
                  <a:solidFill>
                    <a:schemeClr val="tx1">
                      <a:lumMod val="95000"/>
                      <a:lumOff val="5000"/>
                    </a:schemeClr>
                  </a:solidFill>
                  <a:latin typeface="Georgia Pro Light" panose="02040302050405020303" pitchFamily="18" charset="0"/>
                </a:rPr>
                <a:t>Completed Over 55%</a:t>
              </a:r>
            </a:p>
          </p:txBody>
        </p:sp>
        <p:sp>
          <p:nvSpPr>
            <p:cNvPr id="60" name="TextBox 59">
              <a:extLst>
                <a:ext uri="{FF2B5EF4-FFF2-40B4-BE49-F238E27FC236}">
                  <a16:creationId xmlns:a16="http://schemas.microsoft.com/office/drawing/2014/main" id="{2CD047CC-B989-4735-A599-1F26B800C8A1}"/>
                </a:ext>
              </a:extLst>
            </p:cNvPr>
            <p:cNvSpPr txBox="1"/>
            <p:nvPr/>
          </p:nvSpPr>
          <p:spPr>
            <a:xfrm>
              <a:off x="6835990" y="3931962"/>
              <a:ext cx="1984145" cy="1261884"/>
            </a:xfrm>
            <a:prstGeom prst="rect">
              <a:avLst/>
            </a:prstGeom>
            <a:noFill/>
          </p:spPr>
          <p:txBody>
            <a:bodyPr wrap="square" lIns="0" tIns="0" rIns="0" bIns="0" rtlCol="0" anchor="ctr">
              <a:spAutoFit/>
            </a:bodyPr>
            <a:lstStyle/>
            <a:p>
              <a:pPr defTabSz="1219170">
                <a:spcBef>
                  <a:spcPts val="600"/>
                </a:spcBef>
                <a:defRPr/>
              </a:pPr>
              <a:r>
                <a:rPr lang="en-US" sz="1200" b="1">
                  <a:solidFill>
                    <a:schemeClr val="tx1">
                      <a:lumMod val="95000"/>
                      <a:lumOff val="5000"/>
                    </a:schemeClr>
                  </a:solidFill>
                  <a:latin typeface="Georgia" panose="02040502050405020303" pitchFamily="18" charset="0"/>
                </a:rPr>
                <a:t>Function 3: ASSESS CODE COMPLEXITY AND MAINTAINABILITY</a:t>
              </a:r>
            </a:p>
            <a:p>
              <a:pPr defTabSz="1219170">
                <a:spcBef>
                  <a:spcPts val="600"/>
                </a:spcBef>
                <a:defRPr/>
              </a:pPr>
              <a:endParaRPr lang="en-US" sz="1200" b="1">
                <a:solidFill>
                  <a:schemeClr val="tx1">
                    <a:lumMod val="95000"/>
                    <a:lumOff val="5000"/>
                  </a:schemeClr>
                </a:solidFill>
                <a:latin typeface="Georgia Pro Cond" panose="02040506050405020303" pitchFamily="18" charset="0"/>
              </a:endParaRPr>
            </a:p>
            <a:p>
              <a:pPr>
                <a:spcBef>
                  <a:spcPts val="600"/>
                </a:spcBef>
              </a:pPr>
              <a:r>
                <a:rPr lang="en-US" sz="1200">
                  <a:solidFill>
                    <a:schemeClr val="tx1">
                      <a:lumMod val="95000"/>
                      <a:lumOff val="5000"/>
                    </a:schemeClr>
                  </a:solidFill>
                  <a:latin typeface="Georgia Pro Light" panose="02040302050405020303" pitchFamily="18" charset="0"/>
                </a:rPr>
                <a:t>Completed Over 55%</a:t>
              </a:r>
            </a:p>
          </p:txBody>
        </p:sp>
        <p:sp>
          <p:nvSpPr>
            <p:cNvPr id="61" name="TextBox 60">
              <a:extLst>
                <a:ext uri="{FF2B5EF4-FFF2-40B4-BE49-F238E27FC236}">
                  <a16:creationId xmlns:a16="http://schemas.microsoft.com/office/drawing/2014/main" id="{80783CA1-854E-4A06-A846-53C117509EF8}"/>
                </a:ext>
              </a:extLst>
            </p:cNvPr>
            <p:cNvSpPr txBox="1"/>
            <p:nvPr/>
          </p:nvSpPr>
          <p:spPr>
            <a:xfrm>
              <a:off x="9859704" y="4371336"/>
              <a:ext cx="1984145" cy="1261884"/>
            </a:xfrm>
            <a:prstGeom prst="rect">
              <a:avLst/>
            </a:prstGeom>
            <a:noFill/>
          </p:spPr>
          <p:txBody>
            <a:bodyPr wrap="square" lIns="0" tIns="0" rIns="0" bIns="0" rtlCol="0" anchor="ctr">
              <a:spAutoFit/>
            </a:bodyPr>
            <a:lstStyle/>
            <a:p>
              <a:pPr defTabSz="1219170">
                <a:spcBef>
                  <a:spcPts val="600"/>
                </a:spcBef>
                <a:defRPr/>
              </a:pPr>
              <a:r>
                <a:rPr lang="en-US" sz="1200" b="1">
                  <a:solidFill>
                    <a:schemeClr val="tx1">
                      <a:lumMod val="95000"/>
                      <a:lumOff val="5000"/>
                    </a:schemeClr>
                  </a:solidFill>
                  <a:latin typeface="Georgia" panose="02040502050405020303" pitchFamily="18" charset="0"/>
                </a:rPr>
                <a:t>Function 4 :  ASSESS CONFIDENCE LEVEL FROM VOICE FREQUENCY</a:t>
              </a:r>
            </a:p>
            <a:p>
              <a:pPr defTabSz="1219170">
                <a:spcBef>
                  <a:spcPts val="600"/>
                </a:spcBef>
                <a:defRPr/>
              </a:pPr>
              <a:endParaRPr lang="en-US" sz="1200" b="1">
                <a:solidFill>
                  <a:schemeClr val="tx1">
                    <a:lumMod val="95000"/>
                    <a:lumOff val="5000"/>
                  </a:schemeClr>
                </a:solidFill>
                <a:latin typeface="Georgia Pro Cond" panose="02040506050405020303" pitchFamily="18" charset="0"/>
              </a:endParaRPr>
            </a:p>
            <a:p>
              <a:pPr>
                <a:spcBef>
                  <a:spcPts val="600"/>
                </a:spcBef>
              </a:pPr>
              <a:r>
                <a:rPr lang="en-US" sz="1200">
                  <a:solidFill>
                    <a:schemeClr val="tx1">
                      <a:lumMod val="95000"/>
                      <a:lumOff val="5000"/>
                    </a:schemeClr>
                  </a:solidFill>
                  <a:latin typeface="Georgia Pro Light" panose="02040302050405020303" pitchFamily="18" charset="0"/>
                </a:rPr>
                <a:t>Completed Over 65%</a:t>
              </a:r>
            </a:p>
          </p:txBody>
        </p:sp>
      </p:grpSp>
      <p:grpSp>
        <p:nvGrpSpPr>
          <p:cNvPr id="63" name="Group 36">
            <a:extLst>
              <a:ext uri="{FF2B5EF4-FFF2-40B4-BE49-F238E27FC236}">
                <a16:creationId xmlns:a16="http://schemas.microsoft.com/office/drawing/2014/main" id="{5B446974-4510-4797-A505-2EC85B3CC424}"/>
              </a:ext>
            </a:extLst>
          </p:cNvPr>
          <p:cNvGrpSpPr/>
          <p:nvPr/>
        </p:nvGrpSpPr>
        <p:grpSpPr>
          <a:xfrm>
            <a:off x="-1276974" y="-529619"/>
            <a:ext cx="14547325" cy="1175267"/>
            <a:chOff x="0" y="0"/>
            <a:chExt cx="6110362" cy="493651"/>
          </a:xfrm>
        </p:grpSpPr>
        <p:sp>
          <p:nvSpPr>
            <p:cNvPr id="64" name="Freeform 37">
              <a:extLst>
                <a:ext uri="{FF2B5EF4-FFF2-40B4-BE49-F238E27FC236}">
                  <a16:creationId xmlns:a16="http://schemas.microsoft.com/office/drawing/2014/main" id="{07644BB1-92B4-445E-B20E-D252EADCA636}"/>
                </a:ext>
              </a:extLst>
            </p:cNvPr>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65" name="TextBox 38">
              <a:extLst>
                <a:ext uri="{FF2B5EF4-FFF2-40B4-BE49-F238E27FC236}">
                  <a16:creationId xmlns:a16="http://schemas.microsoft.com/office/drawing/2014/main" id="{95EAF20D-32DD-43F3-BC9E-DB0CBBE1D797}"/>
                </a:ext>
              </a:extLst>
            </p:cNvPr>
            <p:cNvSpPr txBox="1"/>
            <p:nvPr/>
          </p:nvSpPr>
          <p:spPr>
            <a:xfrm>
              <a:off x="0" y="-38100"/>
              <a:ext cx="6110362" cy="531751"/>
            </a:xfrm>
            <a:prstGeom prst="rect">
              <a:avLst/>
            </a:prstGeom>
          </p:spPr>
          <p:txBody>
            <a:bodyPr lIns="33867" tIns="33867" rIns="33867" bIns="33867" rtlCol="0" anchor="ctr"/>
            <a:lstStyle/>
            <a:p>
              <a:pPr algn="ctr">
                <a:lnSpc>
                  <a:spcPts val="1773"/>
                </a:lnSpc>
                <a:spcBef>
                  <a:spcPct val="0"/>
                </a:spcBef>
              </a:pPr>
              <a:endParaRPr sz="1200"/>
            </a:p>
          </p:txBody>
        </p:sp>
      </p:grpSp>
      <p:sp>
        <p:nvSpPr>
          <p:cNvPr id="62" name="TextBox 61">
            <a:extLst>
              <a:ext uri="{FF2B5EF4-FFF2-40B4-BE49-F238E27FC236}">
                <a16:creationId xmlns:a16="http://schemas.microsoft.com/office/drawing/2014/main" id="{2B99BB7C-2E8F-4AEC-979E-D3B86A69382F}"/>
              </a:ext>
            </a:extLst>
          </p:cNvPr>
          <p:cNvSpPr txBox="1"/>
          <p:nvPr/>
        </p:nvSpPr>
        <p:spPr>
          <a:xfrm>
            <a:off x="0" y="118499"/>
            <a:ext cx="12192000" cy="584775"/>
          </a:xfrm>
          <a:prstGeom prst="rect">
            <a:avLst/>
          </a:prstGeom>
          <a:noFill/>
        </p:spPr>
        <p:txBody>
          <a:bodyPr wrap="square" rtlCol="0">
            <a:spAutoFit/>
          </a:bodyPr>
          <a:lstStyle/>
          <a:p>
            <a:pPr algn="ctr"/>
            <a:r>
              <a:rPr lang="en-US" sz="3200" b="1">
                <a:solidFill>
                  <a:schemeClr val="bg1"/>
                </a:solidFill>
                <a:latin typeface="Georgia" panose="02040502050405020303" pitchFamily="18" charset="0"/>
                <a:cs typeface="Arial" panose="020B0604020202020204" pitchFamily="34" charset="0"/>
              </a:rPr>
              <a:t>Individual Component Progress</a:t>
            </a:r>
            <a:endParaRPr lang="ko-KR" altLang="en-US" sz="3200" b="1">
              <a:solidFill>
                <a:schemeClr val="bg1"/>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766448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a:extLst>
              <a:ext uri="{FF2B5EF4-FFF2-40B4-BE49-F238E27FC236}">
                <a16:creationId xmlns:a16="http://schemas.microsoft.com/office/drawing/2014/main" id="{FBB327B5-08CC-48E0-B7AD-231DD920685A}"/>
              </a:ext>
            </a:extLst>
          </p:cNvPr>
          <p:cNvGrpSpPr/>
          <p:nvPr/>
        </p:nvGrpSpPr>
        <p:grpSpPr>
          <a:xfrm>
            <a:off x="964573" y="1354056"/>
            <a:ext cx="2926080" cy="920821"/>
            <a:chOff x="332936" y="2627766"/>
            <a:chExt cx="2926080" cy="920821"/>
          </a:xfrm>
        </p:grpSpPr>
        <p:sp>
          <p:nvSpPr>
            <p:cNvPr id="148" name="TextBox 147">
              <a:extLst>
                <a:ext uri="{FF2B5EF4-FFF2-40B4-BE49-F238E27FC236}">
                  <a16:creationId xmlns:a16="http://schemas.microsoft.com/office/drawing/2014/main" id="{25843BD9-D61B-47EC-95C8-FDB25DE7D5BE}"/>
                </a:ext>
              </a:extLst>
            </p:cNvPr>
            <p:cNvSpPr txBox="1"/>
            <p:nvPr/>
          </p:nvSpPr>
          <p:spPr>
            <a:xfrm>
              <a:off x="332936" y="2627766"/>
              <a:ext cx="2926080" cy="461665"/>
            </a:xfrm>
            <a:prstGeom prst="rect">
              <a:avLst/>
            </a:prstGeom>
            <a:noFill/>
          </p:spPr>
          <p:txBody>
            <a:bodyPr wrap="square" lIns="0" rIns="0" rtlCol="0" anchor="b">
              <a:spAutoFit/>
            </a:bodyPr>
            <a:lstStyle/>
            <a:p>
              <a:pPr algn="ctr"/>
              <a:r>
                <a:rPr lang="en-US" sz="2400" b="1" noProof="1"/>
                <a:t>Over 63% </a:t>
              </a:r>
            </a:p>
          </p:txBody>
        </p:sp>
        <p:sp>
          <p:nvSpPr>
            <p:cNvPr id="149" name="TextBox 148">
              <a:extLst>
                <a:ext uri="{FF2B5EF4-FFF2-40B4-BE49-F238E27FC236}">
                  <a16:creationId xmlns:a16="http://schemas.microsoft.com/office/drawing/2014/main" id="{6857CFC0-12B2-4C23-9393-71B70B8D4B03}"/>
                </a:ext>
              </a:extLst>
            </p:cNvPr>
            <p:cNvSpPr txBox="1"/>
            <p:nvPr/>
          </p:nvSpPr>
          <p:spPr>
            <a:xfrm>
              <a:off x="332936" y="3086922"/>
              <a:ext cx="2926080" cy="461665"/>
            </a:xfrm>
            <a:prstGeom prst="rect">
              <a:avLst/>
            </a:prstGeom>
            <a:noFill/>
          </p:spPr>
          <p:txBody>
            <a:bodyPr wrap="square" lIns="0" rIns="0" rtlCol="0" anchor="t">
              <a:spAutoFit/>
            </a:bodyPr>
            <a:lstStyle/>
            <a:p>
              <a:pPr algn="ctr"/>
              <a:r>
                <a:rPr lang="en-US" sz="1200" noProof="1">
                  <a:solidFill>
                    <a:schemeClr val="tx1">
                      <a:lumMod val="65000"/>
                      <a:lumOff val="35000"/>
                    </a:schemeClr>
                  </a:solidFill>
                </a:rPr>
                <a:t>Overall Project Has Completed Over 63% without Any delays </a:t>
              </a:r>
            </a:p>
          </p:txBody>
        </p:sp>
      </p:grpSp>
      <p:grpSp>
        <p:nvGrpSpPr>
          <p:cNvPr id="251" name="Group 250">
            <a:extLst>
              <a:ext uri="{FF2B5EF4-FFF2-40B4-BE49-F238E27FC236}">
                <a16:creationId xmlns:a16="http://schemas.microsoft.com/office/drawing/2014/main" id="{C9C40488-41DB-46CE-ABFC-3EFC0F9C58DE}"/>
              </a:ext>
            </a:extLst>
          </p:cNvPr>
          <p:cNvGrpSpPr/>
          <p:nvPr/>
        </p:nvGrpSpPr>
        <p:grpSpPr>
          <a:xfrm>
            <a:off x="964573" y="2802602"/>
            <a:ext cx="2994914" cy="2992407"/>
            <a:chOff x="4597552" y="2963892"/>
            <a:chExt cx="2994914" cy="2992407"/>
          </a:xfrm>
        </p:grpSpPr>
        <p:sp>
          <p:nvSpPr>
            <p:cNvPr id="252" name="Rectangle 114">
              <a:extLst>
                <a:ext uri="{FF2B5EF4-FFF2-40B4-BE49-F238E27FC236}">
                  <a16:creationId xmlns:a16="http://schemas.microsoft.com/office/drawing/2014/main" id="{1271F0C1-49A6-421E-81F2-056B9DEF29A0}"/>
                </a:ext>
              </a:extLst>
            </p:cNvPr>
            <p:cNvSpPr/>
            <p:nvPr/>
          </p:nvSpPr>
          <p:spPr>
            <a:xfrm>
              <a:off x="4597552"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 name="Rectangle 115">
              <a:extLst>
                <a:ext uri="{FF2B5EF4-FFF2-40B4-BE49-F238E27FC236}">
                  <a16:creationId xmlns:a16="http://schemas.microsoft.com/office/drawing/2014/main" id="{39DC4CCE-1C2C-45B0-A75D-41CD0F2EE1D3}"/>
                </a:ext>
              </a:extLst>
            </p:cNvPr>
            <p:cNvSpPr/>
            <p:nvPr/>
          </p:nvSpPr>
          <p:spPr>
            <a:xfrm>
              <a:off x="4897043"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4" name="Rectangle 116">
              <a:extLst>
                <a:ext uri="{FF2B5EF4-FFF2-40B4-BE49-F238E27FC236}">
                  <a16:creationId xmlns:a16="http://schemas.microsoft.com/office/drawing/2014/main" id="{026308FD-7F8B-4842-9AAC-4D6E1C71FA9C}"/>
                </a:ext>
              </a:extLst>
            </p:cNvPr>
            <p:cNvSpPr/>
            <p:nvPr/>
          </p:nvSpPr>
          <p:spPr>
            <a:xfrm>
              <a:off x="5196535"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5" name="Rectangle 117">
              <a:extLst>
                <a:ext uri="{FF2B5EF4-FFF2-40B4-BE49-F238E27FC236}">
                  <a16:creationId xmlns:a16="http://schemas.microsoft.com/office/drawing/2014/main" id="{941A8576-B4E2-4E77-BF12-4E759A7874F5}"/>
                </a:ext>
              </a:extLst>
            </p:cNvPr>
            <p:cNvSpPr/>
            <p:nvPr/>
          </p:nvSpPr>
          <p:spPr>
            <a:xfrm>
              <a:off x="5496026"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6" name="Rectangle 118">
              <a:extLst>
                <a:ext uri="{FF2B5EF4-FFF2-40B4-BE49-F238E27FC236}">
                  <a16:creationId xmlns:a16="http://schemas.microsoft.com/office/drawing/2014/main" id="{2B7DB193-C545-4554-8200-BB0BB6900F3E}"/>
                </a:ext>
              </a:extLst>
            </p:cNvPr>
            <p:cNvSpPr/>
            <p:nvPr/>
          </p:nvSpPr>
          <p:spPr>
            <a:xfrm>
              <a:off x="5795518"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Rectangle 119">
              <a:extLst>
                <a:ext uri="{FF2B5EF4-FFF2-40B4-BE49-F238E27FC236}">
                  <a16:creationId xmlns:a16="http://schemas.microsoft.com/office/drawing/2014/main" id="{38ADECC3-B804-4BBF-841D-C97276BA749C}"/>
                </a:ext>
              </a:extLst>
            </p:cNvPr>
            <p:cNvSpPr/>
            <p:nvPr/>
          </p:nvSpPr>
          <p:spPr>
            <a:xfrm>
              <a:off x="6095009"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Rectangle 120">
              <a:extLst>
                <a:ext uri="{FF2B5EF4-FFF2-40B4-BE49-F238E27FC236}">
                  <a16:creationId xmlns:a16="http://schemas.microsoft.com/office/drawing/2014/main" id="{5199BFF1-09E8-4C2E-98B8-2FE0622EA3E9}"/>
                </a:ext>
              </a:extLst>
            </p:cNvPr>
            <p:cNvSpPr/>
            <p:nvPr/>
          </p:nvSpPr>
          <p:spPr>
            <a:xfrm>
              <a:off x="6394500"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121">
              <a:extLst>
                <a:ext uri="{FF2B5EF4-FFF2-40B4-BE49-F238E27FC236}">
                  <a16:creationId xmlns:a16="http://schemas.microsoft.com/office/drawing/2014/main" id="{F1F3AF3D-F6AC-4D28-9FAC-358DF47CA833}"/>
                </a:ext>
              </a:extLst>
            </p:cNvPr>
            <p:cNvSpPr/>
            <p:nvPr/>
          </p:nvSpPr>
          <p:spPr>
            <a:xfrm>
              <a:off x="6693992"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122">
              <a:extLst>
                <a:ext uri="{FF2B5EF4-FFF2-40B4-BE49-F238E27FC236}">
                  <a16:creationId xmlns:a16="http://schemas.microsoft.com/office/drawing/2014/main" id="{1FC8174A-D1EA-4C7C-BBCF-7BF3070BC9D3}"/>
                </a:ext>
              </a:extLst>
            </p:cNvPr>
            <p:cNvSpPr/>
            <p:nvPr/>
          </p:nvSpPr>
          <p:spPr>
            <a:xfrm>
              <a:off x="6993483"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123">
              <a:extLst>
                <a:ext uri="{FF2B5EF4-FFF2-40B4-BE49-F238E27FC236}">
                  <a16:creationId xmlns:a16="http://schemas.microsoft.com/office/drawing/2014/main" id="{801DC334-AE96-4B78-9CD4-42FB545F7992}"/>
                </a:ext>
              </a:extLst>
            </p:cNvPr>
            <p:cNvSpPr/>
            <p:nvPr/>
          </p:nvSpPr>
          <p:spPr>
            <a:xfrm>
              <a:off x="7292975" y="565705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124">
              <a:extLst>
                <a:ext uri="{FF2B5EF4-FFF2-40B4-BE49-F238E27FC236}">
                  <a16:creationId xmlns:a16="http://schemas.microsoft.com/office/drawing/2014/main" id="{D6D82E9B-5FEA-419E-A47A-84785EADF0E6}"/>
                </a:ext>
              </a:extLst>
            </p:cNvPr>
            <p:cNvSpPr/>
            <p:nvPr/>
          </p:nvSpPr>
          <p:spPr>
            <a:xfrm>
              <a:off x="4597552"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125">
              <a:extLst>
                <a:ext uri="{FF2B5EF4-FFF2-40B4-BE49-F238E27FC236}">
                  <a16:creationId xmlns:a16="http://schemas.microsoft.com/office/drawing/2014/main" id="{AEAF4398-9501-444C-B820-D22ABAF8C999}"/>
                </a:ext>
              </a:extLst>
            </p:cNvPr>
            <p:cNvSpPr/>
            <p:nvPr/>
          </p:nvSpPr>
          <p:spPr>
            <a:xfrm>
              <a:off x="4897043"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126">
              <a:extLst>
                <a:ext uri="{FF2B5EF4-FFF2-40B4-BE49-F238E27FC236}">
                  <a16:creationId xmlns:a16="http://schemas.microsoft.com/office/drawing/2014/main" id="{F24DFEBF-1CCB-48DB-BDD1-501486664F1C}"/>
                </a:ext>
              </a:extLst>
            </p:cNvPr>
            <p:cNvSpPr/>
            <p:nvPr/>
          </p:nvSpPr>
          <p:spPr>
            <a:xfrm>
              <a:off x="5196535"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127">
              <a:extLst>
                <a:ext uri="{FF2B5EF4-FFF2-40B4-BE49-F238E27FC236}">
                  <a16:creationId xmlns:a16="http://schemas.microsoft.com/office/drawing/2014/main" id="{3FD3610B-7F4F-41D7-B903-2D4829A3C600}"/>
                </a:ext>
              </a:extLst>
            </p:cNvPr>
            <p:cNvSpPr/>
            <p:nvPr/>
          </p:nvSpPr>
          <p:spPr>
            <a:xfrm>
              <a:off x="5496026"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128">
              <a:extLst>
                <a:ext uri="{FF2B5EF4-FFF2-40B4-BE49-F238E27FC236}">
                  <a16:creationId xmlns:a16="http://schemas.microsoft.com/office/drawing/2014/main" id="{B93B1036-AC11-4608-A8E7-DF799502DBC6}"/>
                </a:ext>
              </a:extLst>
            </p:cNvPr>
            <p:cNvSpPr/>
            <p:nvPr/>
          </p:nvSpPr>
          <p:spPr>
            <a:xfrm>
              <a:off x="5795518"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129">
              <a:extLst>
                <a:ext uri="{FF2B5EF4-FFF2-40B4-BE49-F238E27FC236}">
                  <a16:creationId xmlns:a16="http://schemas.microsoft.com/office/drawing/2014/main" id="{D2A8F466-FA24-4BE1-842E-E9B255E4FF27}"/>
                </a:ext>
              </a:extLst>
            </p:cNvPr>
            <p:cNvSpPr/>
            <p:nvPr/>
          </p:nvSpPr>
          <p:spPr>
            <a:xfrm>
              <a:off x="6095009"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130">
              <a:extLst>
                <a:ext uri="{FF2B5EF4-FFF2-40B4-BE49-F238E27FC236}">
                  <a16:creationId xmlns:a16="http://schemas.microsoft.com/office/drawing/2014/main" id="{B3D8C5EA-C1EA-4D74-B1CB-49CBCB31EA04}"/>
                </a:ext>
              </a:extLst>
            </p:cNvPr>
            <p:cNvSpPr/>
            <p:nvPr/>
          </p:nvSpPr>
          <p:spPr>
            <a:xfrm>
              <a:off x="6394500"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Rectangle 131">
              <a:extLst>
                <a:ext uri="{FF2B5EF4-FFF2-40B4-BE49-F238E27FC236}">
                  <a16:creationId xmlns:a16="http://schemas.microsoft.com/office/drawing/2014/main" id="{5F00E0B7-7F64-4BDE-8E6D-82695099E782}"/>
                </a:ext>
              </a:extLst>
            </p:cNvPr>
            <p:cNvSpPr/>
            <p:nvPr/>
          </p:nvSpPr>
          <p:spPr>
            <a:xfrm>
              <a:off x="6693992"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Rectangle 132">
              <a:extLst>
                <a:ext uri="{FF2B5EF4-FFF2-40B4-BE49-F238E27FC236}">
                  <a16:creationId xmlns:a16="http://schemas.microsoft.com/office/drawing/2014/main" id="{EF612365-767D-42FF-B2A9-F1834B056B03}"/>
                </a:ext>
              </a:extLst>
            </p:cNvPr>
            <p:cNvSpPr/>
            <p:nvPr/>
          </p:nvSpPr>
          <p:spPr>
            <a:xfrm>
              <a:off x="6993483"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Rectangle 133">
              <a:extLst>
                <a:ext uri="{FF2B5EF4-FFF2-40B4-BE49-F238E27FC236}">
                  <a16:creationId xmlns:a16="http://schemas.microsoft.com/office/drawing/2014/main" id="{673387BA-A74D-475A-9CE9-8AB7A7B1F7B1}"/>
                </a:ext>
              </a:extLst>
            </p:cNvPr>
            <p:cNvSpPr/>
            <p:nvPr/>
          </p:nvSpPr>
          <p:spPr>
            <a:xfrm>
              <a:off x="7292975" y="5357818"/>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Rectangle 134">
              <a:extLst>
                <a:ext uri="{FF2B5EF4-FFF2-40B4-BE49-F238E27FC236}">
                  <a16:creationId xmlns:a16="http://schemas.microsoft.com/office/drawing/2014/main" id="{AD7FA187-5D2F-45D4-95F0-2B7DE9E273CD}"/>
                </a:ext>
              </a:extLst>
            </p:cNvPr>
            <p:cNvSpPr/>
            <p:nvPr/>
          </p:nvSpPr>
          <p:spPr>
            <a:xfrm>
              <a:off x="4597552"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Rectangle 135">
              <a:extLst>
                <a:ext uri="{FF2B5EF4-FFF2-40B4-BE49-F238E27FC236}">
                  <a16:creationId xmlns:a16="http://schemas.microsoft.com/office/drawing/2014/main" id="{B1174A25-7E0C-4DAE-A3ED-38A96E8FFD06}"/>
                </a:ext>
              </a:extLst>
            </p:cNvPr>
            <p:cNvSpPr/>
            <p:nvPr/>
          </p:nvSpPr>
          <p:spPr>
            <a:xfrm>
              <a:off x="4897043"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Rectangle 136">
              <a:extLst>
                <a:ext uri="{FF2B5EF4-FFF2-40B4-BE49-F238E27FC236}">
                  <a16:creationId xmlns:a16="http://schemas.microsoft.com/office/drawing/2014/main" id="{5ED4BC86-722F-4154-A8FD-B6D88BB6FC3F}"/>
                </a:ext>
              </a:extLst>
            </p:cNvPr>
            <p:cNvSpPr/>
            <p:nvPr/>
          </p:nvSpPr>
          <p:spPr>
            <a:xfrm>
              <a:off x="5196535"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Rectangle 137">
              <a:extLst>
                <a:ext uri="{FF2B5EF4-FFF2-40B4-BE49-F238E27FC236}">
                  <a16:creationId xmlns:a16="http://schemas.microsoft.com/office/drawing/2014/main" id="{785E47EB-4935-4773-9596-597B52E992F4}"/>
                </a:ext>
              </a:extLst>
            </p:cNvPr>
            <p:cNvSpPr/>
            <p:nvPr/>
          </p:nvSpPr>
          <p:spPr>
            <a:xfrm>
              <a:off x="5496026"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Rectangle 138">
              <a:extLst>
                <a:ext uri="{FF2B5EF4-FFF2-40B4-BE49-F238E27FC236}">
                  <a16:creationId xmlns:a16="http://schemas.microsoft.com/office/drawing/2014/main" id="{5A203B0A-B66F-4F22-8CC1-047A199A4B4E}"/>
                </a:ext>
              </a:extLst>
            </p:cNvPr>
            <p:cNvSpPr/>
            <p:nvPr/>
          </p:nvSpPr>
          <p:spPr>
            <a:xfrm>
              <a:off x="5795518"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Rectangle 139">
              <a:extLst>
                <a:ext uri="{FF2B5EF4-FFF2-40B4-BE49-F238E27FC236}">
                  <a16:creationId xmlns:a16="http://schemas.microsoft.com/office/drawing/2014/main" id="{BE1A220A-8182-4674-A431-ECA8C79E7F8B}"/>
                </a:ext>
              </a:extLst>
            </p:cNvPr>
            <p:cNvSpPr/>
            <p:nvPr/>
          </p:nvSpPr>
          <p:spPr>
            <a:xfrm>
              <a:off x="6095009"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Rectangle 140">
              <a:extLst>
                <a:ext uri="{FF2B5EF4-FFF2-40B4-BE49-F238E27FC236}">
                  <a16:creationId xmlns:a16="http://schemas.microsoft.com/office/drawing/2014/main" id="{3EFFF8D5-CBE1-426C-AC19-6161958A72A3}"/>
                </a:ext>
              </a:extLst>
            </p:cNvPr>
            <p:cNvSpPr/>
            <p:nvPr/>
          </p:nvSpPr>
          <p:spPr>
            <a:xfrm>
              <a:off x="6394500"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Rectangle 141">
              <a:extLst>
                <a:ext uri="{FF2B5EF4-FFF2-40B4-BE49-F238E27FC236}">
                  <a16:creationId xmlns:a16="http://schemas.microsoft.com/office/drawing/2014/main" id="{8CC61FF2-F5A7-4BBF-9DE0-8D56804A1067}"/>
                </a:ext>
              </a:extLst>
            </p:cNvPr>
            <p:cNvSpPr/>
            <p:nvPr/>
          </p:nvSpPr>
          <p:spPr>
            <a:xfrm>
              <a:off x="6693992"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0" name="Rectangle 142">
              <a:extLst>
                <a:ext uri="{FF2B5EF4-FFF2-40B4-BE49-F238E27FC236}">
                  <a16:creationId xmlns:a16="http://schemas.microsoft.com/office/drawing/2014/main" id="{5E5F0426-31D4-43D1-ADE6-A148219585BD}"/>
                </a:ext>
              </a:extLst>
            </p:cNvPr>
            <p:cNvSpPr/>
            <p:nvPr/>
          </p:nvSpPr>
          <p:spPr>
            <a:xfrm>
              <a:off x="6993483"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Rectangle 143">
              <a:extLst>
                <a:ext uri="{FF2B5EF4-FFF2-40B4-BE49-F238E27FC236}">
                  <a16:creationId xmlns:a16="http://schemas.microsoft.com/office/drawing/2014/main" id="{4E28DFDF-4AE4-4D4E-85A9-27536B404F0F}"/>
                </a:ext>
              </a:extLst>
            </p:cNvPr>
            <p:cNvSpPr/>
            <p:nvPr/>
          </p:nvSpPr>
          <p:spPr>
            <a:xfrm>
              <a:off x="7292975" y="5058577"/>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Rectangle 144">
              <a:extLst>
                <a:ext uri="{FF2B5EF4-FFF2-40B4-BE49-F238E27FC236}">
                  <a16:creationId xmlns:a16="http://schemas.microsoft.com/office/drawing/2014/main" id="{7361B34B-1E85-4EDD-9E17-1578EFF891AA}"/>
                </a:ext>
              </a:extLst>
            </p:cNvPr>
            <p:cNvSpPr/>
            <p:nvPr/>
          </p:nvSpPr>
          <p:spPr>
            <a:xfrm>
              <a:off x="4597552"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Rectangle 145">
              <a:extLst>
                <a:ext uri="{FF2B5EF4-FFF2-40B4-BE49-F238E27FC236}">
                  <a16:creationId xmlns:a16="http://schemas.microsoft.com/office/drawing/2014/main" id="{5907EBB1-0CB6-49C5-8AFA-5896EFDD1AEE}"/>
                </a:ext>
              </a:extLst>
            </p:cNvPr>
            <p:cNvSpPr/>
            <p:nvPr/>
          </p:nvSpPr>
          <p:spPr>
            <a:xfrm>
              <a:off x="4897043"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Rectangle 146">
              <a:extLst>
                <a:ext uri="{FF2B5EF4-FFF2-40B4-BE49-F238E27FC236}">
                  <a16:creationId xmlns:a16="http://schemas.microsoft.com/office/drawing/2014/main" id="{7CCAC569-9594-44EF-874E-45646683D70E}"/>
                </a:ext>
              </a:extLst>
            </p:cNvPr>
            <p:cNvSpPr/>
            <p:nvPr/>
          </p:nvSpPr>
          <p:spPr>
            <a:xfrm>
              <a:off x="5196535"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Rectangle 147">
              <a:extLst>
                <a:ext uri="{FF2B5EF4-FFF2-40B4-BE49-F238E27FC236}">
                  <a16:creationId xmlns:a16="http://schemas.microsoft.com/office/drawing/2014/main" id="{3FA5E33D-C440-48F5-A335-E5DFDADE0475}"/>
                </a:ext>
              </a:extLst>
            </p:cNvPr>
            <p:cNvSpPr/>
            <p:nvPr/>
          </p:nvSpPr>
          <p:spPr>
            <a:xfrm>
              <a:off x="5496026"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Rectangle 148">
              <a:extLst>
                <a:ext uri="{FF2B5EF4-FFF2-40B4-BE49-F238E27FC236}">
                  <a16:creationId xmlns:a16="http://schemas.microsoft.com/office/drawing/2014/main" id="{A9BC6A10-2DEB-46B3-88B2-972582988995}"/>
                </a:ext>
              </a:extLst>
            </p:cNvPr>
            <p:cNvSpPr/>
            <p:nvPr/>
          </p:nvSpPr>
          <p:spPr>
            <a:xfrm>
              <a:off x="5795518"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Rectangle 149">
              <a:extLst>
                <a:ext uri="{FF2B5EF4-FFF2-40B4-BE49-F238E27FC236}">
                  <a16:creationId xmlns:a16="http://schemas.microsoft.com/office/drawing/2014/main" id="{0DFDAE0E-CFCF-49CE-ABAA-9AE57E21BAD1}"/>
                </a:ext>
              </a:extLst>
            </p:cNvPr>
            <p:cNvSpPr/>
            <p:nvPr/>
          </p:nvSpPr>
          <p:spPr>
            <a:xfrm>
              <a:off x="6095009"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Rectangle 150">
              <a:extLst>
                <a:ext uri="{FF2B5EF4-FFF2-40B4-BE49-F238E27FC236}">
                  <a16:creationId xmlns:a16="http://schemas.microsoft.com/office/drawing/2014/main" id="{1DF73FFE-FBDB-4488-8E41-7F4B513FCD4A}"/>
                </a:ext>
              </a:extLst>
            </p:cNvPr>
            <p:cNvSpPr/>
            <p:nvPr/>
          </p:nvSpPr>
          <p:spPr>
            <a:xfrm>
              <a:off x="6394500"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Rectangle 151">
              <a:extLst>
                <a:ext uri="{FF2B5EF4-FFF2-40B4-BE49-F238E27FC236}">
                  <a16:creationId xmlns:a16="http://schemas.microsoft.com/office/drawing/2014/main" id="{8AB154AE-8260-4992-90DC-C60085E2E748}"/>
                </a:ext>
              </a:extLst>
            </p:cNvPr>
            <p:cNvSpPr/>
            <p:nvPr/>
          </p:nvSpPr>
          <p:spPr>
            <a:xfrm>
              <a:off x="6693992"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Rectangle 152">
              <a:extLst>
                <a:ext uri="{FF2B5EF4-FFF2-40B4-BE49-F238E27FC236}">
                  <a16:creationId xmlns:a16="http://schemas.microsoft.com/office/drawing/2014/main" id="{DF7B5B56-2E29-42ED-A756-932FCD936BB7}"/>
                </a:ext>
              </a:extLst>
            </p:cNvPr>
            <p:cNvSpPr/>
            <p:nvPr/>
          </p:nvSpPr>
          <p:spPr>
            <a:xfrm>
              <a:off x="6993483"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Rectangle 153">
              <a:extLst>
                <a:ext uri="{FF2B5EF4-FFF2-40B4-BE49-F238E27FC236}">
                  <a16:creationId xmlns:a16="http://schemas.microsoft.com/office/drawing/2014/main" id="{016C3664-1E54-4C77-AA85-ABB3ADA69A57}"/>
                </a:ext>
              </a:extLst>
            </p:cNvPr>
            <p:cNvSpPr/>
            <p:nvPr/>
          </p:nvSpPr>
          <p:spPr>
            <a:xfrm>
              <a:off x="7292975" y="475933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Rectangle 154">
              <a:extLst>
                <a:ext uri="{FF2B5EF4-FFF2-40B4-BE49-F238E27FC236}">
                  <a16:creationId xmlns:a16="http://schemas.microsoft.com/office/drawing/2014/main" id="{F566BE2C-B4AD-4342-9BE8-11018F775992}"/>
                </a:ext>
              </a:extLst>
            </p:cNvPr>
            <p:cNvSpPr/>
            <p:nvPr/>
          </p:nvSpPr>
          <p:spPr>
            <a:xfrm>
              <a:off x="4597552"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Rectangle 155">
              <a:extLst>
                <a:ext uri="{FF2B5EF4-FFF2-40B4-BE49-F238E27FC236}">
                  <a16:creationId xmlns:a16="http://schemas.microsoft.com/office/drawing/2014/main" id="{F2D00C7B-7FB2-42F7-BD29-A8808442A790}"/>
                </a:ext>
              </a:extLst>
            </p:cNvPr>
            <p:cNvSpPr/>
            <p:nvPr/>
          </p:nvSpPr>
          <p:spPr>
            <a:xfrm>
              <a:off x="4897043"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4" name="Rectangle 156">
              <a:extLst>
                <a:ext uri="{FF2B5EF4-FFF2-40B4-BE49-F238E27FC236}">
                  <a16:creationId xmlns:a16="http://schemas.microsoft.com/office/drawing/2014/main" id="{A74CE0B0-3189-42CA-85E1-1823A10DCFD6}"/>
                </a:ext>
              </a:extLst>
            </p:cNvPr>
            <p:cNvSpPr/>
            <p:nvPr/>
          </p:nvSpPr>
          <p:spPr>
            <a:xfrm>
              <a:off x="5196535"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Rectangle 157">
              <a:extLst>
                <a:ext uri="{FF2B5EF4-FFF2-40B4-BE49-F238E27FC236}">
                  <a16:creationId xmlns:a16="http://schemas.microsoft.com/office/drawing/2014/main" id="{157036B2-2A47-414C-8FB0-EF6CEF68FD88}"/>
                </a:ext>
              </a:extLst>
            </p:cNvPr>
            <p:cNvSpPr/>
            <p:nvPr/>
          </p:nvSpPr>
          <p:spPr>
            <a:xfrm>
              <a:off x="5496026"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Rectangle 158">
              <a:extLst>
                <a:ext uri="{FF2B5EF4-FFF2-40B4-BE49-F238E27FC236}">
                  <a16:creationId xmlns:a16="http://schemas.microsoft.com/office/drawing/2014/main" id="{E659CF12-0EBB-4918-A4FD-44E5347FEF17}"/>
                </a:ext>
              </a:extLst>
            </p:cNvPr>
            <p:cNvSpPr/>
            <p:nvPr/>
          </p:nvSpPr>
          <p:spPr>
            <a:xfrm>
              <a:off x="5795518"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Rectangle 159">
              <a:extLst>
                <a:ext uri="{FF2B5EF4-FFF2-40B4-BE49-F238E27FC236}">
                  <a16:creationId xmlns:a16="http://schemas.microsoft.com/office/drawing/2014/main" id="{91D632E5-4991-4DBD-A47B-36AA963306D8}"/>
                </a:ext>
              </a:extLst>
            </p:cNvPr>
            <p:cNvSpPr/>
            <p:nvPr/>
          </p:nvSpPr>
          <p:spPr>
            <a:xfrm>
              <a:off x="6095009"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8" name="Rectangle 160">
              <a:extLst>
                <a:ext uri="{FF2B5EF4-FFF2-40B4-BE49-F238E27FC236}">
                  <a16:creationId xmlns:a16="http://schemas.microsoft.com/office/drawing/2014/main" id="{44F16E54-50B8-48A7-8ABD-045291C1175B}"/>
                </a:ext>
              </a:extLst>
            </p:cNvPr>
            <p:cNvSpPr/>
            <p:nvPr/>
          </p:nvSpPr>
          <p:spPr>
            <a:xfrm>
              <a:off x="6394500"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9" name="Rectangle 161">
              <a:extLst>
                <a:ext uri="{FF2B5EF4-FFF2-40B4-BE49-F238E27FC236}">
                  <a16:creationId xmlns:a16="http://schemas.microsoft.com/office/drawing/2014/main" id="{BA86F430-F10C-4B08-8944-18325C066911}"/>
                </a:ext>
              </a:extLst>
            </p:cNvPr>
            <p:cNvSpPr/>
            <p:nvPr/>
          </p:nvSpPr>
          <p:spPr>
            <a:xfrm>
              <a:off x="6693992"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0" name="Rectangle 162">
              <a:extLst>
                <a:ext uri="{FF2B5EF4-FFF2-40B4-BE49-F238E27FC236}">
                  <a16:creationId xmlns:a16="http://schemas.microsoft.com/office/drawing/2014/main" id="{E2DAD86F-6580-4F0F-AA66-F217E9D4809D}"/>
                </a:ext>
              </a:extLst>
            </p:cNvPr>
            <p:cNvSpPr/>
            <p:nvPr/>
          </p:nvSpPr>
          <p:spPr>
            <a:xfrm>
              <a:off x="6993483"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1" name="Rectangle 163">
              <a:extLst>
                <a:ext uri="{FF2B5EF4-FFF2-40B4-BE49-F238E27FC236}">
                  <a16:creationId xmlns:a16="http://schemas.microsoft.com/office/drawing/2014/main" id="{73FB5DDE-6C27-47F7-94FF-2EF0396567F7}"/>
                </a:ext>
              </a:extLst>
            </p:cNvPr>
            <p:cNvSpPr/>
            <p:nvPr/>
          </p:nvSpPr>
          <p:spPr>
            <a:xfrm>
              <a:off x="7292975" y="4460096"/>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2" name="Rectangle 164">
              <a:extLst>
                <a:ext uri="{FF2B5EF4-FFF2-40B4-BE49-F238E27FC236}">
                  <a16:creationId xmlns:a16="http://schemas.microsoft.com/office/drawing/2014/main" id="{B210409B-D8BA-4E70-91E2-88AC91AB15BA}"/>
                </a:ext>
              </a:extLst>
            </p:cNvPr>
            <p:cNvSpPr/>
            <p:nvPr/>
          </p:nvSpPr>
          <p:spPr>
            <a:xfrm>
              <a:off x="4597552"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3" name="Rectangle 165">
              <a:extLst>
                <a:ext uri="{FF2B5EF4-FFF2-40B4-BE49-F238E27FC236}">
                  <a16:creationId xmlns:a16="http://schemas.microsoft.com/office/drawing/2014/main" id="{498B5D2B-E0C3-4573-AB13-97E905B90953}"/>
                </a:ext>
              </a:extLst>
            </p:cNvPr>
            <p:cNvSpPr/>
            <p:nvPr/>
          </p:nvSpPr>
          <p:spPr>
            <a:xfrm>
              <a:off x="4897043"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4" name="Rectangle 166">
              <a:extLst>
                <a:ext uri="{FF2B5EF4-FFF2-40B4-BE49-F238E27FC236}">
                  <a16:creationId xmlns:a16="http://schemas.microsoft.com/office/drawing/2014/main" id="{A93ACD0C-31A3-4E80-AE45-9D7CC260F492}"/>
                </a:ext>
              </a:extLst>
            </p:cNvPr>
            <p:cNvSpPr/>
            <p:nvPr/>
          </p:nvSpPr>
          <p:spPr>
            <a:xfrm>
              <a:off x="5196535"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Rectangle 167">
              <a:extLst>
                <a:ext uri="{FF2B5EF4-FFF2-40B4-BE49-F238E27FC236}">
                  <a16:creationId xmlns:a16="http://schemas.microsoft.com/office/drawing/2014/main" id="{0E77F786-ED0B-43B1-931E-A9EA0E6E3BD0}"/>
                </a:ext>
              </a:extLst>
            </p:cNvPr>
            <p:cNvSpPr/>
            <p:nvPr/>
          </p:nvSpPr>
          <p:spPr>
            <a:xfrm>
              <a:off x="5496026"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6" name="Rectangle 168">
              <a:extLst>
                <a:ext uri="{FF2B5EF4-FFF2-40B4-BE49-F238E27FC236}">
                  <a16:creationId xmlns:a16="http://schemas.microsoft.com/office/drawing/2014/main" id="{57B7A2D9-ACDA-46E0-92C9-A485D9247628}"/>
                </a:ext>
              </a:extLst>
            </p:cNvPr>
            <p:cNvSpPr/>
            <p:nvPr/>
          </p:nvSpPr>
          <p:spPr>
            <a:xfrm>
              <a:off x="5795518"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7" name="Rectangle 169">
              <a:extLst>
                <a:ext uri="{FF2B5EF4-FFF2-40B4-BE49-F238E27FC236}">
                  <a16:creationId xmlns:a16="http://schemas.microsoft.com/office/drawing/2014/main" id="{92F6F1BC-8CDF-4FE2-8F99-1767EE84FD64}"/>
                </a:ext>
              </a:extLst>
            </p:cNvPr>
            <p:cNvSpPr/>
            <p:nvPr/>
          </p:nvSpPr>
          <p:spPr>
            <a:xfrm>
              <a:off x="6095009"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8" name="Rectangle 170">
              <a:extLst>
                <a:ext uri="{FF2B5EF4-FFF2-40B4-BE49-F238E27FC236}">
                  <a16:creationId xmlns:a16="http://schemas.microsoft.com/office/drawing/2014/main" id="{CB3E6F3D-5DD6-4AA3-B28B-ABB96443EF04}"/>
                </a:ext>
              </a:extLst>
            </p:cNvPr>
            <p:cNvSpPr/>
            <p:nvPr/>
          </p:nvSpPr>
          <p:spPr>
            <a:xfrm>
              <a:off x="6394500"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9" name="Rectangle 171">
              <a:extLst>
                <a:ext uri="{FF2B5EF4-FFF2-40B4-BE49-F238E27FC236}">
                  <a16:creationId xmlns:a16="http://schemas.microsoft.com/office/drawing/2014/main" id="{826F6444-BE03-4FEB-A11E-16FEBAE7702B}"/>
                </a:ext>
              </a:extLst>
            </p:cNvPr>
            <p:cNvSpPr/>
            <p:nvPr/>
          </p:nvSpPr>
          <p:spPr>
            <a:xfrm>
              <a:off x="6693992"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0" name="Rectangle 172">
              <a:extLst>
                <a:ext uri="{FF2B5EF4-FFF2-40B4-BE49-F238E27FC236}">
                  <a16:creationId xmlns:a16="http://schemas.microsoft.com/office/drawing/2014/main" id="{7212CEBB-3403-468B-BAC7-6D9E2D2DFBF4}"/>
                </a:ext>
              </a:extLst>
            </p:cNvPr>
            <p:cNvSpPr/>
            <p:nvPr/>
          </p:nvSpPr>
          <p:spPr>
            <a:xfrm>
              <a:off x="6993483"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Rectangle 173">
              <a:extLst>
                <a:ext uri="{FF2B5EF4-FFF2-40B4-BE49-F238E27FC236}">
                  <a16:creationId xmlns:a16="http://schemas.microsoft.com/office/drawing/2014/main" id="{77C611A7-1938-4832-A371-3A07E00D9CFB}"/>
                </a:ext>
              </a:extLst>
            </p:cNvPr>
            <p:cNvSpPr/>
            <p:nvPr/>
          </p:nvSpPr>
          <p:spPr>
            <a:xfrm>
              <a:off x="7292975" y="4160855"/>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Rectangle 174">
              <a:extLst>
                <a:ext uri="{FF2B5EF4-FFF2-40B4-BE49-F238E27FC236}">
                  <a16:creationId xmlns:a16="http://schemas.microsoft.com/office/drawing/2014/main" id="{6381E456-D853-4373-AA84-680B037E32D8}"/>
                </a:ext>
              </a:extLst>
            </p:cNvPr>
            <p:cNvSpPr/>
            <p:nvPr/>
          </p:nvSpPr>
          <p:spPr>
            <a:xfrm>
              <a:off x="4597552" y="3861614"/>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Rectangle 177">
              <a:extLst>
                <a:ext uri="{FF2B5EF4-FFF2-40B4-BE49-F238E27FC236}">
                  <a16:creationId xmlns:a16="http://schemas.microsoft.com/office/drawing/2014/main" id="{D4D5ED38-8DDF-49A1-9041-41079137DA2E}"/>
                </a:ext>
              </a:extLst>
            </p:cNvPr>
            <p:cNvSpPr/>
            <p:nvPr/>
          </p:nvSpPr>
          <p:spPr>
            <a:xfrm>
              <a:off x="5496026" y="3861614"/>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Rectangle 178">
              <a:extLst>
                <a:ext uri="{FF2B5EF4-FFF2-40B4-BE49-F238E27FC236}">
                  <a16:creationId xmlns:a16="http://schemas.microsoft.com/office/drawing/2014/main" id="{673C0554-C66A-4450-919A-9805E4A4DC19}"/>
                </a:ext>
              </a:extLst>
            </p:cNvPr>
            <p:cNvSpPr/>
            <p:nvPr/>
          </p:nvSpPr>
          <p:spPr>
            <a:xfrm>
              <a:off x="5795518" y="3861614"/>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7" name="Rectangle 179">
              <a:extLst>
                <a:ext uri="{FF2B5EF4-FFF2-40B4-BE49-F238E27FC236}">
                  <a16:creationId xmlns:a16="http://schemas.microsoft.com/office/drawing/2014/main" id="{CF22F5CA-F38F-4807-819F-878CAE83C67D}"/>
                </a:ext>
              </a:extLst>
            </p:cNvPr>
            <p:cNvSpPr/>
            <p:nvPr/>
          </p:nvSpPr>
          <p:spPr>
            <a:xfrm>
              <a:off x="6095009" y="3861614"/>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Rectangle 180">
              <a:extLst>
                <a:ext uri="{FF2B5EF4-FFF2-40B4-BE49-F238E27FC236}">
                  <a16:creationId xmlns:a16="http://schemas.microsoft.com/office/drawing/2014/main" id="{0756FEC2-0647-4CB4-B046-B945D5BC133A}"/>
                </a:ext>
              </a:extLst>
            </p:cNvPr>
            <p:cNvSpPr/>
            <p:nvPr/>
          </p:nvSpPr>
          <p:spPr>
            <a:xfrm>
              <a:off x="6394500" y="3861614"/>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Rectangle 181">
              <a:extLst>
                <a:ext uri="{FF2B5EF4-FFF2-40B4-BE49-F238E27FC236}">
                  <a16:creationId xmlns:a16="http://schemas.microsoft.com/office/drawing/2014/main" id="{24E85BD7-CF1E-44CF-BC7A-38376418C671}"/>
                </a:ext>
              </a:extLst>
            </p:cNvPr>
            <p:cNvSpPr/>
            <p:nvPr/>
          </p:nvSpPr>
          <p:spPr>
            <a:xfrm>
              <a:off x="6693992" y="3861614"/>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0" name="Rectangle 182">
              <a:extLst>
                <a:ext uri="{FF2B5EF4-FFF2-40B4-BE49-F238E27FC236}">
                  <a16:creationId xmlns:a16="http://schemas.microsoft.com/office/drawing/2014/main" id="{3E2E4CC2-E1A8-4DD3-8987-07836E8BB478}"/>
                </a:ext>
              </a:extLst>
            </p:cNvPr>
            <p:cNvSpPr/>
            <p:nvPr/>
          </p:nvSpPr>
          <p:spPr>
            <a:xfrm>
              <a:off x="6993483" y="3861614"/>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Rectangle 183">
              <a:extLst>
                <a:ext uri="{FF2B5EF4-FFF2-40B4-BE49-F238E27FC236}">
                  <a16:creationId xmlns:a16="http://schemas.microsoft.com/office/drawing/2014/main" id="{88B85E8D-B1C3-42DA-9CC7-E0F6BF016435}"/>
                </a:ext>
              </a:extLst>
            </p:cNvPr>
            <p:cNvSpPr/>
            <p:nvPr/>
          </p:nvSpPr>
          <p:spPr>
            <a:xfrm>
              <a:off x="7292975" y="3861614"/>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Rectangle 184">
              <a:extLst>
                <a:ext uri="{FF2B5EF4-FFF2-40B4-BE49-F238E27FC236}">
                  <a16:creationId xmlns:a16="http://schemas.microsoft.com/office/drawing/2014/main" id="{26923AA6-6B37-4BA5-94BE-1679414B215C}"/>
                </a:ext>
              </a:extLst>
            </p:cNvPr>
            <p:cNvSpPr/>
            <p:nvPr/>
          </p:nvSpPr>
          <p:spPr>
            <a:xfrm>
              <a:off x="4597552"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3" name="Rectangle 185">
              <a:extLst>
                <a:ext uri="{FF2B5EF4-FFF2-40B4-BE49-F238E27FC236}">
                  <a16:creationId xmlns:a16="http://schemas.microsoft.com/office/drawing/2014/main" id="{1B93303B-F4B0-424F-AD70-6DBF9842DAF1}"/>
                </a:ext>
              </a:extLst>
            </p:cNvPr>
            <p:cNvSpPr/>
            <p:nvPr/>
          </p:nvSpPr>
          <p:spPr>
            <a:xfrm>
              <a:off x="4897043"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Rectangle 186">
              <a:extLst>
                <a:ext uri="{FF2B5EF4-FFF2-40B4-BE49-F238E27FC236}">
                  <a16:creationId xmlns:a16="http://schemas.microsoft.com/office/drawing/2014/main" id="{2F837B02-EFEC-46DC-A8D0-F22E4E711644}"/>
                </a:ext>
              </a:extLst>
            </p:cNvPr>
            <p:cNvSpPr/>
            <p:nvPr/>
          </p:nvSpPr>
          <p:spPr>
            <a:xfrm>
              <a:off x="5196535"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Rectangle 187">
              <a:extLst>
                <a:ext uri="{FF2B5EF4-FFF2-40B4-BE49-F238E27FC236}">
                  <a16:creationId xmlns:a16="http://schemas.microsoft.com/office/drawing/2014/main" id="{5DDB1C68-DE94-4805-A4F1-98C11CE9A037}"/>
                </a:ext>
              </a:extLst>
            </p:cNvPr>
            <p:cNvSpPr/>
            <p:nvPr/>
          </p:nvSpPr>
          <p:spPr>
            <a:xfrm>
              <a:off x="5496026"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6" name="Rectangle 188">
              <a:extLst>
                <a:ext uri="{FF2B5EF4-FFF2-40B4-BE49-F238E27FC236}">
                  <a16:creationId xmlns:a16="http://schemas.microsoft.com/office/drawing/2014/main" id="{85536678-250D-4B91-95C1-1389DBE65385}"/>
                </a:ext>
              </a:extLst>
            </p:cNvPr>
            <p:cNvSpPr/>
            <p:nvPr/>
          </p:nvSpPr>
          <p:spPr>
            <a:xfrm>
              <a:off x="5795518"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Rectangle 189">
              <a:extLst>
                <a:ext uri="{FF2B5EF4-FFF2-40B4-BE49-F238E27FC236}">
                  <a16:creationId xmlns:a16="http://schemas.microsoft.com/office/drawing/2014/main" id="{3FF01674-6E4A-4490-AF8C-2BFE55DB9533}"/>
                </a:ext>
              </a:extLst>
            </p:cNvPr>
            <p:cNvSpPr/>
            <p:nvPr/>
          </p:nvSpPr>
          <p:spPr>
            <a:xfrm>
              <a:off x="6095009"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Rectangle 190">
              <a:extLst>
                <a:ext uri="{FF2B5EF4-FFF2-40B4-BE49-F238E27FC236}">
                  <a16:creationId xmlns:a16="http://schemas.microsoft.com/office/drawing/2014/main" id="{8E1C11E3-9FEC-4F8B-B2B8-AC841C119602}"/>
                </a:ext>
              </a:extLst>
            </p:cNvPr>
            <p:cNvSpPr/>
            <p:nvPr/>
          </p:nvSpPr>
          <p:spPr>
            <a:xfrm>
              <a:off x="6394500"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9" name="Rectangle 191">
              <a:extLst>
                <a:ext uri="{FF2B5EF4-FFF2-40B4-BE49-F238E27FC236}">
                  <a16:creationId xmlns:a16="http://schemas.microsoft.com/office/drawing/2014/main" id="{126F8939-6931-40A3-B4F1-0F5232073A18}"/>
                </a:ext>
              </a:extLst>
            </p:cNvPr>
            <p:cNvSpPr/>
            <p:nvPr/>
          </p:nvSpPr>
          <p:spPr>
            <a:xfrm>
              <a:off x="6693992"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Rectangle 192">
              <a:extLst>
                <a:ext uri="{FF2B5EF4-FFF2-40B4-BE49-F238E27FC236}">
                  <a16:creationId xmlns:a16="http://schemas.microsoft.com/office/drawing/2014/main" id="{70DA9F53-DAC5-425E-BDCD-5DEE3B477790}"/>
                </a:ext>
              </a:extLst>
            </p:cNvPr>
            <p:cNvSpPr/>
            <p:nvPr/>
          </p:nvSpPr>
          <p:spPr>
            <a:xfrm>
              <a:off x="6993483"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Rectangle 193">
              <a:extLst>
                <a:ext uri="{FF2B5EF4-FFF2-40B4-BE49-F238E27FC236}">
                  <a16:creationId xmlns:a16="http://schemas.microsoft.com/office/drawing/2014/main" id="{D6D8FF4E-FD35-4B32-A047-1C0A94A10148}"/>
                </a:ext>
              </a:extLst>
            </p:cNvPr>
            <p:cNvSpPr/>
            <p:nvPr/>
          </p:nvSpPr>
          <p:spPr>
            <a:xfrm>
              <a:off x="7292975" y="356237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2" name="Rectangle 194">
              <a:extLst>
                <a:ext uri="{FF2B5EF4-FFF2-40B4-BE49-F238E27FC236}">
                  <a16:creationId xmlns:a16="http://schemas.microsoft.com/office/drawing/2014/main" id="{A089E7BC-63F6-4279-BB43-154ED7E26425}"/>
                </a:ext>
              </a:extLst>
            </p:cNvPr>
            <p:cNvSpPr/>
            <p:nvPr/>
          </p:nvSpPr>
          <p:spPr>
            <a:xfrm>
              <a:off x="4597552"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Rectangle 195">
              <a:extLst>
                <a:ext uri="{FF2B5EF4-FFF2-40B4-BE49-F238E27FC236}">
                  <a16:creationId xmlns:a16="http://schemas.microsoft.com/office/drawing/2014/main" id="{1FC744CC-6C86-49D7-8E5C-7CDDB65F897E}"/>
                </a:ext>
              </a:extLst>
            </p:cNvPr>
            <p:cNvSpPr/>
            <p:nvPr/>
          </p:nvSpPr>
          <p:spPr>
            <a:xfrm>
              <a:off x="4897043"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Rectangle 196">
              <a:extLst>
                <a:ext uri="{FF2B5EF4-FFF2-40B4-BE49-F238E27FC236}">
                  <a16:creationId xmlns:a16="http://schemas.microsoft.com/office/drawing/2014/main" id="{AB546C39-76E1-4E8D-9683-B5C73A752A9B}"/>
                </a:ext>
              </a:extLst>
            </p:cNvPr>
            <p:cNvSpPr/>
            <p:nvPr/>
          </p:nvSpPr>
          <p:spPr>
            <a:xfrm>
              <a:off x="5196535"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5" name="Rectangle 197">
              <a:extLst>
                <a:ext uri="{FF2B5EF4-FFF2-40B4-BE49-F238E27FC236}">
                  <a16:creationId xmlns:a16="http://schemas.microsoft.com/office/drawing/2014/main" id="{2E6E0F9F-E187-44FB-92AC-37235E597094}"/>
                </a:ext>
              </a:extLst>
            </p:cNvPr>
            <p:cNvSpPr/>
            <p:nvPr/>
          </p:nvSpPr>
          <p:spPr>
            <a:xfrm>
              <a:off x="5496026"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Rectangle 198">
              <a:extLst>
                <a:ext uri="{FF2B5EF4-FFF2-40B4-BE49-F238E27FC236}">
                  <a16:creationId xmlns:a16="http://schemas.microsoft.com/office/drawing/2014/main" id="{6E75813F-B004-41E8-851B-5B3EF68F1050}"/>
                </a:ext>
              </a:extLst>
            </p:cNvPr>
            <p:cNvSpPr/>
            <p:nvPr/>
          </p:nvSpPr>
          <p:spPr>
            <a:xfrm>
              <a:off x="5795518"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Rectangle 199">
              <a:extLst>
                <a:ext uri="{FF2B5EF4-FFF2-40B4-BE49-F238E27FC236}">
                  <a16:creationId xmlns:a16="http://schemas.microsoft.com/office/drawing/2014/main" id="{91A45060-979B-45F3-8A0F-C8916B056376}"/>
                </a:ext>
              </a:extLst>
            </p:cNvPr>
            <p:cNvSpPr/>
            <p:nvPr/>
          </p:nvSpPr>
          <p:spPr>
            <a:xfrm>
              <a:off x="6095009"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8" name="Rectangle 200">
              <a:extLst>
                <a:ext uri="{FF2B5EF4-FFF2-40B4-BE49-F238E27FC236}">
                  <a16:creationId xmlns:a16="http://schemas.microsoft.com/office/drawing/2014/main" id="{FF4F8B0F-8733-4A91-9FD9-67037751F2D3}"/>
                </a:ext>
              </a:extLst>
            </p:cNvPr>
            <p:cNvSpPr/>
            <p:nvPr/>
          </p:nvSpPr>
          <p:spPr>
            <a:xfrm>
              <a:off x="6394500"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Rectangle 201">
              <a:extLst>
                <a:ext uri="{FF2B5EF4-FFF2-40B4-BE49-F238E27FC236}">
                  <a16:creationId xmlns:a16="http://schemas.microsoft.com/office/drawing/2014/main" id="{6FFB3C0C-8E6B-49BD-9587-EE7F1962221D}"/>
                </a:ext>
              </a:extLst>
            </p:cNvPr>
            <p:cNvSpPr/>
            <p:nvPr/>
          </p:nvSpPr>
          <p:spPr>
            <a:xfrm>
              <a:off x="6693992"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Rectangle 202">
              <a:extLst>
                <a:ext uri="{FF2B5EF4-FFF2-40B4-BE49-F238E27FC236}">
                  <a16:creationId xmlns:a16="http://schemas.microsoft.com/office/drawing/2014/main" id="{1DBDECF7-C25F-4F24-9BD2-A53549F7063A}"/>
                </a:ext>
              </a:extLst>
            </p:cNvPr>
            <p:cNvSpPr/>
            <p:nvPr/>
          </p:nvSpPr>
          <p:spPr>
            <a:xfrm>
              <a:off x="6993483"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1" name="Rectangle 203">
              <a:extLst>
                <a:ext uri="{FF2B5EF4-FFF2-40B4-BE49-F238E27FC236}">
                  <a16:creationId xmlns:a16="http://schemas.microsoft.com/office/drawing/2014/main" id="{ED7CED18-6EAA-41CA-9EA0-3F850C54E3FB}"/>
                </a:ext>
              </a:extLst>
            </p:cNvPr>
            <p:cNvSpPr/>
            <p:nvPr/>
          </p:nvSpPr>
          <p:spPr>
            <a:xfrm>
              <a:off x="7292975" y="3263133"/>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Rectangle 204">
              <a:extLst>
                <a:ext uri="{FF2B5EF4-FFF2-40B4-BE49-F238E27FC236}">
                  <a16:creationId xmlns:a16="http://schemas.microsoft.com/office/drawing/2014/main" id="{DE6B8E68-E50C-4ACE-BED8-FAB073B5AE99}"/>
                </a:ext>
              </a:extLst>
            </p:cNvPr>
            <p:cNvSpPr/>
            <p:nvPr/>
          </p:nvSpPr>
          <p:spPr>
            <a:xfrm>
              <a:off x="4597552"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Rectangle 205">
              <a:extLst>
                <a:ext uri="{FF2B5EF4-FFF2-40B4-BE49-F238E27FC236}">
                  <a16:creationId xmlns:a16="http://schemas.microsoft.com/office/drawing/2014/main" id="{A1AA3F75-0FD8-457E-8851-A82E6C51E2BF}"/>
                </a:ext>
              </a:extLst>
            </p:cNvPr>
            <p:cNvSpPr/>
            <p:nvPr/>
          </p:nvSpPr>
          <p:spPr>
            <a:xfrm>
              <a:off x="4897043"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4" name="Rectangle 206">
              <a:extLst>
                <a:ext uri="{FF2B5EF4-FFF2-40B4-BE49-F238E27FC236}">
                  <a16:creationId xmlns:a16="http://schemas.microsoft.com/office/drawing/2014/main" id="{0B734B17-3B83-4EA3-8995-925033A6FA11}"/>
                </a:ext>
              </a:extLst>
            </p:cNvPr>
            <p:cNvSpPr/>
            <p:nvPr/>
          </p:nvSpPr>
          <p:spPr>
            <a:xfrm>
              <a:off x="5196535"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Rectangle 207">
              <a:extLst>
                <a:ext uri="{FF2B5EF4-FFF2-40B4-BE49-F238E27FC236}">
                  <a16:creationId xmlns:a16="http://schemas.microsoft.com/office/drawing/2014/main" id="{5E2D2AD2-3CEC-4BC1-80DD-69909339484C}"/>
                </a:ext>
              </a:extLst>
            </p:cNvPr>
            <p:cNvSpPr/>
            <p:nvPr/>
          </p:nvSpPr>
          <p:spPr>
            <a:xfrm>
              <a:off x="5496026"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Rectangle 208">
              <a:extLst>
                <a:ext uri="{FF2B5EF4-FFF2-40B4-BE49-F238E27FC236}">
                  <a16:creationId xmlns:a16="http://schemas.microsoft.com/office/drawing/2014/main" id="{A2163C87-6B5C-4F79-B41F-7F7319929246}"/>
                </a:ext>
              </a:extLst>
            </p:cNvPr>
            <p:cNvSpPr/>
            <p:nvPr/>
          </p:nvSpPr>
          <p:spPr>
            <a:xfrm>
              <a:off x="5795518"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209">
              <a:extLst>
                <a:ext uri="{FF2B5EF4-FFF2-40B4-BE49-F238E27FC236}">
                  <a16:creationId xmlns:a16="http://schemas.microsoft.com/office/drawing/2014/main" id="{34F0C4F7-2B55-4A6C-8918-FF567D8DA3F2}"/>
                </a:ext>
              </a:extLst>
            </p:cNvPr>
            <p:cNvSpPr/>
            <p:nvPr/>
          </p:nvSpPr>
          <p:spPr>
            <a:xfrm>
              <a:off x="6095009"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210">
              <a:extLst>
                <a:ext uri="{FF2B5EF4-FFF2-40B4-BE49-F238E27FC236}">
                  <a16:creationId xmlns:a16="http://schemas.microsoft.com/office/drawing/2014/main" id="{5D6B665E-6122-463E-BF91-F7E43857D3EF}"/>
                </a:ext>
              </a:extLst>
            </p:cNvPr>
            <p:cNvSpPr/>
            <p:nvPr/>
          </p:nvSpPr>
          <p:spPr>
            <a:xfrm>
              <a:off x="6394500"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211">
              <a:extLst>
                <a:ext uri="{FF2B5EF4-FFF2-40B4-BE49-F238E27FC236}">
                  <a16:creationId xmlns:a16="http://schemas.microsoft.com/office/drawing/2014/main" id="{66C10837-0D07-43EC-88B7-F5BFFF859F42}"/>
                </a:ext>
              </a:extLst>
            </p:cNvPr>
            <p:cNvSpPr/>
            <p:nvPr/>
          </p:nvSpPr>
          <p:spPr>
            <a:xfrm>
              <a:off x="6693992"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212">
              <a:extLst>
                <a:ext uri="{FF2B5EF4-FFF2-40B4-BE49-F238E27FC236}">
                  <a16:creationId xmlns:a16="http://schemas.microsoft.com/office/drawing/2014/main" id="{C5AF9FE7-71F3-4420-AC24-1ABBCE6CE855}"/>
                </a:ext>
              </a:extLst>
            </p:cNvPr>
            <p:cNvSpPr/>
            <p:nvPr/>
          </p:nvSpPr>
          <p:spPr>
            <a:xfrm>
              <a:off x="6993483"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213">
              <a:extLst>
                <a:ext uri="{FF2B5EF4-FFF2-40B4-BE49-F238E27FC236}">
                  <a16:creationId xmlns:a16="http://schemas.microsoft.com/office/drawing/2014/main" id="{4B66BD3B-0A96-418C-9228-2CCA2379488F}"/>
                </a:ext>
              </a:extLst>
            </p:cNvPr>
            <p:cNvSpPr/>
            <p:nvPr/>
          </p:nvSpPr>
          <p:spPr>
            <a:xfrm>
              <a:off x="7292975" y="2963892"/>
              <a:ext cx="299491" cy="299241"/>
            </a:xfrm>
            <a:prstGeom prst="ellipse">
              <a:avLst/>
            </a:pr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174">
              <a:extLst>
                <a:ext uri="{FF2B5EF4-FFF2-40B4-BE49-F238E27FC236}">
                  <a16:creationId xmlns:a16="http://schemas.microsoft.com/office/drawing/2014/main" id="{EABCE316-C75C-49BE-9BB5-A5F543F684E9}"/>
                </a:ext>
              </a:extLst>
            </p:cNvPr>
            <p:cNvSpPr/>
            <p:nvPr/>
          </p:nvSpPr>
          <p:spPr>
            <a:xfrm>
              <a:off x="4897043" y="3861614"/>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174">
              <a:extLst>
                <a:ext uri="{FF2B5EF4-FFF2-40B4-BE49-F238E27FC236}">
                  <a16:creationId xmlns:a16="http://schemas.microsoft.com/office/drawing/2014/main" id="{FDF7FF33-32C2-4813-8C11-3B0D2798B77D}"/>
                </a:ext>
              </a:extLst>
            </p:cNvPr>
            <p:cNvSpPr/>
            <p:nvPr/>
          </p:nvSpPr>
          <p:spPr>
            <a:xfrm>
              <a:off x="5196534" y="3851319"/>
              <a:ext cx="299491" cy="299241"/>
            </a:xfrm>
            <a:prstGeom prst="ellipse">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E9459C3E-E50A-4131-9BD3-74D296DEC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902" y="2377440"/>
            <a:ext cx="6687382" cy="318587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isometricOffAxis2Left"/>
            <a:lightRig rig="threePt" dir="t">
              <a:rot lat="0" lon="0" rev="2700000"/>
            </a:lightRig>
          </a:scene3d>
          <a:sp3d>
            <a:bevelT h="38100"/>
            <a:contourClr>
              <a:srgbClr val="C0C0C0"/>
            </a:contourClr>
          </a:sp3d>
        </p:spPr>
      </p:pic>
      <p:grpSp>
        <p:nvGrpSpPr>
          <p:cNvPr id="354" name="Group 36">
            <a:extLst>
              <a:ext uri="{FF2B5EF4-FFF2-40B4-BE49-F238E27FC236}">
                <a16:creationId xmlns:a16="http://schemas.microsoft.com/office/drawing/2014/main" id="{B3BD6D89-059B-47F2-AA13-2FCA43457572}"/>
              </a:ext>
            </a:extLst>
          </p:cNvPr>
          <p:cNvGrpSpPr/>
          <p:nvPr/>
        </p:nvGrpSpPr>
        <p:grpSpPr>
          <a:xfrm>
            <a:off x="-1258686" y="-544052"/>
            <a:ext cx="14547325" cy="1175267"/>
            <a:chOff x="0" y="0"/>
            <a:chExt cx="6110362" cy="493651"/>
          </a:xfrm>
        </p:grpSpPr>
        <p:sp>
          <p:nvSpPr>
            <p:cNvPr id="355" name="Freeform 37">
              <a:extLst>
                <a:ext uri="{FF2B5EF4-FFF2-40B4-BE49-F238E27FC236}">
                  <a16:creationId xmlns:a16="http://schemas.microsoft.com/office/drawing/2014/main" id="{F1042706-B72D-488E-9ACF-0C5E42E489A5}"/>
                </a:ext>
              </a:extLst>
            </p:cNvPr>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356" name="TextBox 38">
              <a:extLst>
                <a:ext uri="{FF2B5EF4-FFF2-40B4-BE49-F238E27FC236}">
                  <a16:creationId xmlns:a16="http://schemas.microsoft.com/office/drawing/2014/main" id="{C431C70D-1B72-4889-A116-B5D2A04ADDDD}"/>
                </a:ext>
              </a:extLst>
            </p:cNvPr>
            <p:cNvSpPr txBox="1"/>
            <p:nvPr/>
          </p:nvSpPr>
          <p:spPr>
            <a:xfrm>
              <a:off x="0" y="-38100"/>
              <a:ext cx="6110362" cy="531751"/>
            </a:xfrm>
            <a:prstGeom prst="rect">
              <a:avLst/>
            </a:prstGeom>
          </p:spPr>
          <p:txBody>
            <a:bodyPr lIns="33867" tIns="33867" rIns="33867" bIns="33867" rtlCol="0" anchor="ctr"/>
            <a:lstStyle/>
            <a:p>
              <a:pPr algn="ctr">
                <a:lnSpc>
                  <a:spcPts val="1773"/>
                </a:lnSpc>
                <a:spcBef>
                  <a:spcPct val="0"/>
                </a:spcBef>
              </a:pPr>
              <a:endParaRPr sz="1200"/>
            </a:p>
          </p:txBody>
        </p:sp>
      </p:grpSp>
      <p:sp>
        <p:nvSpPr>
          <p:cNvPr id="62" name="TextBox 61">
            <a:extLst>
              <a:ext uri="{FF2B5EF4-FFF2-40B4-BE49-F238E27FC236}">
                <a16:creationId xmlns:a16="http://schemas.microsoft.com/office/drawing/2014/main" id="{2B99BB7C-2E8F-4AEC-979E-D3B86A69382F}"/>
              </a:ext>
            </a:extLst>
          </p:cNvPr>
          <p:cNvSpPr txBox="1"/>
          <p:nvPr/>
        </p:nvSpPr>
        <p:spPr>
          <a:xfrm>
            <a:off x="-81024" y="0"/>
            <a:ext cx="12192000" cy="584775"/>
          </a:xfrm>
          <a:prstGeom prst="rect">
            <a:avLst/>
          </a:prstGeom>
          <a:noFill/>
        </p:spPr>
        <p:txBody>
          <a:bodyPr wrap="square" rtlCol="0">
            <a:spAutoFit/>
          </a:bodyPr>
          <a:lstStyle/>
          <a:p>
            <a:pPr algn="ctr"/>
            <a:r>
              <a:rPr lang="en-US" sz="3200" b="1">
                <a:solidFill>
                  <a:schemeClr val="bg1"/>
                </a:solidFill>
                <a:latin typeface="Georgia" panose="02040502050405020303" pitchFamily="18" charset="0"/>
                <a:cs typeface="Arial" panose="020B0604020202020204" pitchFamily="34" charset="0"/>
              </a:rPr>
              <a:t>Project Progress</a:t>
            </a:r>
            <a:endParaRPr lang="ko-KR" altLang="en-US" sz="3200" b="1">
              <a:solidFill>
                <a:schemeClr val="bg1"/>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781735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39794" y="-1764221"/>
            <a:ext cx="10159572" cy="1015957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4675977" y="-1321447"/>
            <a:ext cx="9291535" cy="92915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8" name="TextBox 8"/>
          <p:cNvSpPr txBox="1"/>
          <p:nvPr/>
        </p:nvSpPr>
        <p:spPr>
          <a:xfrm>
            <a:off x="-69882" y="2773297"/>
            <a:ext cx="4022242" cy="1696170"/>
          </a:xfrm>
          <a:prstGeom prst="rect">
            <a:avLst/>
          </a:prstGeom>
        </p:spPr>
        <p:txBody>
          <a:bodyPr lIns="0" tIns="0" rIns="0" bIns="0" rtlCol="0" anchor="t">
            <a:spAutoFit/>
          </a:bodyPr>
          <a:lstStyle/>
          <a:p>
            <a:pPr algn="ctr">
              <a:lnSpc>
                <a:spcPts val="4369"/>
              </a:lnSpc>
              <a:spcBef>
                <a:spcPct val="0"/>
              </a:spcBef>
            </a:pPr>
            <a:r>
              <a:rPr lang="en-US" sz="4400" b="1">
                <a:ln w="0"/>
                <a:solidFill>
                  <a:schemeClr val="bg1"/>
                </a:solidFill>
                <a:effectLst>
                  <a:outerShdw blurRad="38100" dist="19050" dir="2700000" algn="tl" rotWithShape="0">
                    <a:schemeClr val="dk1">
                      <a:alpha val="40000"/>
                    </a:schemeClr>
                  </a:outerShdw>
                </a:effectLst>
                <a:latin typeface="Adobe Devanagari"/>
              </a:rPr>
              <a:t>Core </a:t>
            </a:r>
          </a:p>
          <a:p>
            <a:pPr algn="ctr">
              <a:lnSpc>
                <a:spcPts val="4369"/>
              </a:lnSpc>
              <a:spcBef>
                <a:spcPct val="0"/>
              </a:spcBef>
            </a:pPr>
            <a:r>
              <a:rPr lang="en-US" sz="4400" b="1">
                <a:ln w="0"/>
                <a:solidFill>
                  <a:schemeClr val="bg1"/>
                </a:solidFill>
                <a:effectLst>
                  <a:outerShdw blurRad="38100" dist="19050" dir="2700000" algn="tl" rotWithShape="0">
                    <a:schemeClr val="dk1">
                      <a:alpha val="40000"/>
                    </a:schemeClr>
                  </a:outerShdw>
                </a:effectLst>
                <a:latin typeface="Adobe Devanagari"/>
              </a:rPr>
              <a:t>Technology </a:t>
            </a:r>
            <a:br>
              <a:rPr lang="en-US" sz="4400" b="1">
                <a:ln w="0"/>
                <a:solidFill>
                  <a:schemeClr val="bg1"/>
                </a:solidFill>
                <a:effectLst>
                  <a:outerShdw blurRad="38100" dist="19050" dir="2700000" algn="tl" rotWithShape="0">
                    <a:schemeClr val="dk1">
                      <a:alpha val="40000"/>
                    </a:schemeClr>
                  </a:outerShdw>
                </a:effectLst>
                <a:latin typeface="Adobe Devanagari"/>
              </a:rPr>
            </a:br>
            <a:r>
              <a:rPr lang="en-US" sz="4400" b="1">
                <a:ln w="0"/>
                <a:solidFill>
                  <a:schemeClr val="bg1"/>
                </a:solidFill>
                <a:effectLst>
                  <a:outerShdw blurRad="38100" dist="19050" dir="2700000" algn="tl" rotWithShape="0">
                    <a:schemeClr val="dk1">
                      <a:alpha val="40000"/>
                    </a:schemeClr>
                  </a:outerShdw>
                </a:effectLst>
                <a:latin typeface="Adobe Devanagari"/>
              </a:rPr>
              <a:t>Used</a:t>
            </a:r>
            <a:endParaRPr lang="en-US" sz="4000">
              <a:solidFill>
                <a:srgbClr val="FDFDFD"/>
              </a:solidFill>
              <a:latin typeface="Open Sans Extra Bold"/>
              <a:ea typeface="Open Sans Extra Bold"/>
              <a:cs typeface="Open Sans Extra Bold"/>
              <a:sym typeface="Open Sans Extra Bold"/>
            </a:endParaRPr>
          </a:p>
        </p:txBody>
      </p:sp>
      <p:sp>
        <p:nvSpPr>
          <p:cNvPr id="10" name="Freeform 10"/>
          <p:cNvSpPr/>
          <p:nvPr/>
        </p:nvSpPr>
        <p:spPr>
          <a:xfrm>
            <a:off x="4866375" y="508137"/>
            <a:ext cx="949504" cy="949504"/>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TextBox 11"/>
          <p:cNvSpPr txBox="1"/>
          <p:nvPr/>
        </p:nvSpPr>
        <p:spPr>
          <a:xfrm>
            <a:off x="5912584" y="887099"/>
            <a:ext cx="1701479" cy="224420"/>
          </a:xfrm>
          <a:prstGeom prst="rect">
            <a:avLst/>
          </a:prstGeom>
        </p:spPr>
        <p:txBody>
          <a:bodyPr wrap="square" lIns="0" tIns="0" rIns="0" bIns="0" rtlCol="0" anchor="t">
            <a:spAutoFit/>
          </a:bodyPr>
          <a:lstStyle/>
          <a:p>
            <a:pPr>
              <a:lnSpc>
                <a:spcPts val="1663"/>
              </a:lnSpc>
            </a:pPr>
            <a:r>
              <a:rPr lang="en-US" spc="-23">
                <a:solidFill>
                  <a:srgbClr val="145DA0"/>
                </a:solidFill>
                <a:latin typeface="Poppins"/>
                <a:ea typeface="Poppins"/>
                <a:cs typeface="Poppins"/>
                <a:sym typeface="Poppins"/>
              </a:rPr>
              <a:t>Front End</a:t>
            </a:r>
          </a:p>
        </p:txBody>
      </p:sp>
      <p:sp>
        <p:nvSpPr>
          <p:cNvPr id="12" name="TextBox 12"/>
          <p:cNvSpPr txBox="1"/>
          <p:nvPr/>
        </p:nvSpPr>
        <p:spPr>
          <a:xfrm>
            <a:off x="4963080" y="690278"/>
            <a:ext cx="756093" cy="525913"/>
          </a:xfrm>
          <a:prstGeom prst="rect">
            <a:avLst/>
          </a:prstGeom>
        </p:spPr>
        <p:txBody>
          <a:bodyPr lIns="0" tIns="0" rIns="0" bIns="0" rtlCol="0" anchor="t">
            <a:spAutoFit/>
          </a:bodyPr>
          <a:lstStyle/>
          <a:p>
            <a:pPr algn="ctr">
              <a:lnSpc>
                <a:spcPts val="4465"/>
              </a:lnSpc>
              <a:spcBef>
                <a:spcPct val="0"/>
              </a:spcBef>
            </a:pPr>
            <a:r>
              <a:rPr lang="en-US" sz="3189">
                <a:solidFill>
                  <a:srgbClr val="FDFDFD"/>
                </a:solidFill>
                <a:latin typeface="Open Sans Extra Bold"/>
                <a:ea typeface="Open Sans Extra Bold"/>
                <a:cs typeface="Open Sans Extra Bold"/>
                <a:sym typeface="Open Sans Extra Bold"/>
              </a:rPr>
              <a:t>01</a:t>
            </a:r>
          </a:p>
        </p:txBody>
      </p:sp>
      <p:sp>
        <p:nvSpPr>
          <p:cNvPr id="13" name="Freeform 13"/>
          <p:cNvSpPr/>
          <p:nvPr/>
        </p:nvSpPr>
        <p:spPr>
          <a:xfrm>
            <a:off x="5216974" y="1829020"/>
            <a:ext cx="949504" cy="949504"/>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TextBox 14"/>
          <p:cNvSpPr txBox="1"/>
          <p:nvPr/>
        </p:nvSpPr>
        <p:spPr>
          <a:xfrm>
            <a:off x="6263185" y="2194768"/>
            <a:ext cx="1143456" cy="224420"/>
          </a:xfrm>
          <a:prstGeom prst="rect">
            <a:avLst/>
          </a:prstGeom>
        </p:spPr>
        <p:txBody>
          <a:bodyPr wrap="square" lIns="0" tIns="0" rIns="0" bIns="0" rtlCol="0" anchor="t">
            <a:spAutoFit/>
          </a:bodyPr>
          <a:lstStyle/>
          <a:p>
            <a:pPr>
              <a:lnSpc>
                <a:spcPts val="1663"/>
              </a:lnSpc>
            </a:pPr>
            <a:r>
              <a:rPr lang="en-US" spc="-23">
                <a:solidFill>
                  <a:srgbClr val="145DA0"/>
                </a:solidFill>
                <a:latin typeface="Poppins"/>
                <a:ea typeface="Poppins"/>
                <a:cs typeface="Poppins"/>
                <a:sym typeface="Poppins"/>
              </a:rPr>
              <a:t>Back End</a:t>
            </a:r>
          </a:p>
        </p:txBody>
      </p:sp>
      <p:sp>
        <p:nvSpPr>
          <p:cNvPr id="15" name="TextBox 15"/>
          <p:cNvSpPr txBox="1"/>
          <p:nvPr/>
        </p:nvSpPr>
        <p:spPr>
          <a:xfrm>
            <a:off x="5313680" y="2011162"/>
            <a:ext cx="756093" cy="525913"/>
          </a:xfrm>
          <a:prstGeom prst="rect">
            <a:avLst/>
          </a:prstGeom>
        </p:spPr>
        <p:txBody>
          <a:bodyPr lIns="0" tIns="0" rIns="0" bIns="0" rtlCol="0" anchor="t">
            <a:spAutoFit/>
          </a:bodyPr>
          <a:lstStyle/>
          <a:p>
            <a:pPr algn="ctr">
              <a:lnSpc>
                <a:spcPts val="4465"/>
              </a:lnSpc>
              <a:spcBef>
                <a:spcPct val="0"/>
              </a:spcBef>
            </a:pPr>
            <a:r>
              <a:rPr lang="en-US" sz="3189">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a:off x="5313680" y="3047247"/>
            <a:ext cx="949504" cy="949504"/>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7" name="TextBox 17"/>
          <p:cNvSpPr txBox="1"/>
          <p:nvPr/>
        </p:nvSpPr>
        <p:spPr>
          <a:xfrm>
            <a:off x="6359890" y="3481992"/>
            <a:ext cx="949504" cy="224420"/>
          </a:xfrm>
          <a:prstGeom prst="rect">
            <a:avLst/>
          </a:prstGeom>
        </p:spPr>
        <p:txBody>
          <a:bodyPr wrap="square" lIns="0" tIns="0" rIns="0" bIns="0" rtlCol="0" anchor="t">
            <a:spAutoFit/>
          </a:bodyPr>
          <a:lstStyle/>
          <a:p>
            <a:pPr>
              <a:lnSpc>
                <a:spcPts val="1663"/>
              </a:lnSpc>
            </a:pPr>
            <a:r>
              <a:rPr lang="en-US" spc="-23">
                <a:solidFill>
                  <a:srgbClr val="145DA0"/>
                </a:solidFill>
                <a:latin typeface="Poppins"/>
                <a:ea typeface="Poppins"/>
                <a:cs typeface="Poppins"/>
                <a:sym typeface="Poppins"/>
              </a:rPr>
              <a:t>Data Base</a:t>
            </a:r>
          </a:p>
        </p:txBody>
      </p:sp>
      <p:sp>
        <p:nvSpPr>
          <p:cNvPr id="18" name="TextBox 18"/>
          <p:cNvSpPr txBox="1"/>
          <p:nvPr/>
        </p:nvSpPr>
        <p:spPr>
          <a:xfrm>
            <a:off x="5410386" y="3229389"/>
            <a:ext cx="756093" cy="525913"/>
          </a:xfrm>
          <a:prstGeom prst="rect">
            <a:avLst/>
          </a:prstGeom>
        </p:spPr>
        <p:txBody>
          <a:bodyPr lIns="0" tIns="0" rIns="0" bIns="0" rtlCol="0" anchor="t">
            <a:spAutoFit/>
          </a:bodyPr>
          <a:lstStyle/>
          <a:p>
            <a:pPr algn="ctr">
              <a:lnSpc>
                <a:spcPts val="4465"/>
              </a:lnSpc>
              <a:spcBef>
                <a:spcPct val="0"/>
              </a:spcBef>
            </a:pPr>
            <a:r>
              <a:rPr lang="en-US" sz="3189">
                <a:solidFill>
                  <a:srgbClr val="FDFDFD"/>
                </a:solidFill>
                <a:latin typeface="Open Sans Extra Bold"/>
                <a:ea typeface="Open Sans Extra Bold"/>
                <a:cs typeface="Open Sans Extra Bold"/>
                <a:sym typeface="Open Sans Extra Bold"/>
              </a:rPr>
              <a:t>03</a:t>
            </a:r>
          </a:p>
        </p:txBody>
      </p:sp>
      <p:sp>
        <p:nvSpPr>
          <p:cNvPr id="19" name="Freeform 19"/>
          <p:cNvSpPr/>
          <p:nvPr/>
        </p:nvSpPr>
        <p:spPr>
          <a:xfrm>
            <a:off x="5119504" y="4310403"/>
            <a:ext cx="949504" cy="949504"/>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0" name="TextBox 20"/>
          <p:cNvSpPr txBox="1"/>
          <p:nvPr/>
        </p:nvSpPr>
        <p:spPr>
          <a:xfrm>
            <a:off x="6322902" y="4760443"/>
            <a:ext cx="949505" cy="224420"/>
          </a:xfrm>
          <a:prstGeom prst="rect">
            <a:avLst/>
          </a:prstGeom>
        </p:spPr>
        <p:txBody>
          <a:bodyPr wrap="square" lIns="0" tIns="0" rIns="0" bIns="0" rtlCol="0" anchor="t">
            <a:spAutoFit/>
          </a:bodyPr>
          <a:lstStyle/>
          <a:p>
            <a:pPr>
              <a:lnSpc>
                <a:spcPts val="1663"/>
              </a:lnSpc>
            </a:pPr>
            <a:r>
              <a:rPr lang="en-US" spc="-23">
                <a:solidFill>
                  <a:srgbClr val="145DA0"/>
                </a:solidFill>
                <a:latin typeface="Poppins"/>
                <a:ea typeface="Poppins"/>
                <a:cs typeface="Poppins"/>
                <a:sym typeface="Poppins"/>
              </a:rPr>
              <a:t>Libraries</a:t>
            </a:r>
          </a:p>
        </p:txBody>
      </p:sp>
      <p:sp>
        <p:nvSpPr>
          <p:cNvPr id="21" name="TextBox 21"/>
          <p:cNvSpPr txBox="1"/>
          <p:nvPr/>
        </p:nvSpPr>
        <p:spPr>
          <a:xfrm>
            <a:off x="5216209" y="4492545"/>
            <a:ext cx="756093" cy="525913"/>
          </a:xfrm>
          <a:prstGeom prst="rect">
            <a:avLst/>
          </a:prstGeom>
        </p:spPr>
        <p:txBody>
          <a:bodyPr lIns="0" tIns="0" rIns="0" bIns="0" rtlCol="0" anchor="t">
            <a:spAutoFit/>
          </a:bodyPr>
          <a:lstStyle/>
          <a:p>
            <a:pPr algn="ctr">
              <a:lnSpc>
                <a:spcPts val="4465"/>
              </a:lnSpc>
              <a:spcBef>
                <a:spcPct val="0"/>
              </a:spcBef>
            </a:pPr>
            <a:r>
              <a:rPr lang="en-US" sz="3189">
                <a:solidFill>
                  <a:srgbClr val="FDFDFD"/>
                </a:solidFill>
                <a:latin typeface="Open Sans Extra Bold"/>
                <a:ea typeface="Open Sans Extra Bold"/>
                <a:cs typeface="Open Sans Extra Bold"/>
                <a:sym typeface="Open Sans Extra Bold"/>
              </a:rPr>
              <a:t>04</a:t>
            </a:r>
          </a:p>
        </p:txBody>
      </p:sp>
      <p:grpSp>
        <p:nvGrpSpPr>
          <p:cNvPr id="22" name="Group 22"/>
          <p:cNvGrpSpPr/>
          <p:nvPr/>
        </p:nvGrpSpPr>
        <p:grpSpPr>
          <a:xfrm>
            <a:off x="4249606" y="965362"/>
            <a:ext cx="249071" cy="24907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2427"/>
                </a:lnSpc>
              </a:pPr>
              <a:endParaRPr sz="1200"/>
            </a:p>
          </p:txBody>
        </p:sp>
      </p:grpSp>
      <p:grpSp>
        <p:nvGrpSpPr>
          <p:cNvPr id="25" name="Group 25"/>
          <p:cNvGrpSpPr/>
          <p:nvPr/>
        </p:nvGrpSpPr>
        <p:grpSpPr>
          <a:xfrm>
            <a:off x="4680557" y="2091729"/>
            <a:ext cx="249071" cy="2490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2427"/>
                </a:lnSpc>
              </a:pPr>
              <a:endParaRPr sz="1200"/>
            </a:p>
          </p:txBody>
        </p:sp>
      </p:grpSp>
      <p:grpSp>
        <p:nvGrpSpPr>
          <p:cNvPr id="28" name="Group 28"/>
          <p:cNvGrpSpPr/>
          <p:nvPr/>
        </p:nvGrpSpPr>
        <p:grpSpPr>
          <a:xfrm>
            <a:off x="4687210" y="4426010"/>
            <a:ext cx="249071" cy="24907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2427"/>
                </a:lnSpc>
              </a:pPr>
              <a:endParaRPr sz="1200"/>
            </a:p>
          </p:txBody>
        </p:sp>
      </p:grpSp>
      <p:grpSp>
        <p:nvGrpSpPr>
          <p:cNvPr id="31" name="Group 31"/>
          <p:cNvGrpSpPr/>
          <p:nvPr/>
        </p:nvGrpSpPr>
        <p:grpSpPr>
          <a:xfrm>
            <a:off x="4838545" y="3274925"/>
            <a:ext cx="249071" cy="24907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2427"/>
                </a:lnSpc>
              </a:pPr>
              <a:endParaRPr sz="1200"/>
            </a:p>
          </p:txBody>
        </p:sp>
      </p:grpSp>
      <p:pic>
        <p:nvPicPr>
          <p:cNvPr id="34" name="Picture 33">
            <a:extLst>
              <a:ext uri="{FF2B5EF4-FFF2-40B4-BE49-F238E27FC236}">
                <a16:creationId xmlns:a16="http://schemas.microsoft.com/office/drawing/2014/main" id="{0C97603A-70E6-499A-9E1B-6C7077F5A3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3801" y="383405"/>
            <a:ext cx="1701479" cy="957082"/>
          </a:xfrm>
          <a:prstGeom prst="rect">
            <a:avLst/>
          </a:prstGeom>
        </p:spPr>
      </p:pic>
      <p:pic>
        <p:nvPicPr>
          <p:cNvPr id="36" name="Picture 35">
            <a:extLst>
              <a:ext uri="{FF2B5EF4-FFF2-40B4-BE49-F238E27FC236}">
                <a16:creationId xmlns:a16="http://schemas.microsoft.com/office/drawing/2014/main" id="{3718C984-6242-45F0-85F9-0F0FE788DC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3801" y="1757726"/>
            <a:ext cx="1945570" cy="972785"/>
          </a:xfrm>
          <a:prstGeom prst="rect">
            <a:avLst/>
          </a:prstGeom>
        </p:spPr>
      </p:pic>
      <p:pic>
        <p:nvPicPr>
          <p:cNvPr id="38" name="Graphic 37">
            <a:extLst>
              <a:ext uri="{FF2B5EF4-FFF2-40B4-BE49-F238E27FC236}">
                <a16:creationId xmlns:a16="http://schemas.microsoft.com/office/drawing/2014/main" id="{8E75FBA3-DF97-479E-BC69-5CA7F9AAEF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28651" y="3202762"/>
            <a:ext cx="1993258" cy="662618"/>
          </a:xfrm>
          <a:prstGeom prst="rect">
            <a:avLst/>
          </a:prstGeom>
        </p:spPr>
      </p:pic>
      <p:pic>
        <p:nvPicPr>
          <p:cNvPr id="42" name="Picture 41">
            <a:extLst>
              <a:ext uri="{FF2B5EF4-FFF2-40B4-BE49-F238E27FC236}">
                <a16:creationId xmlns:a16="http://schemas.microsoft.com/office/drawing/2014/main" id="{9657DBA9-B1AD-4BC6-A267-84B4771445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7645" y="4547233"/>
            <a:ext cx="1686692" cy="545854"/>
          </a:xfrm>
          <a:prstGeom prst="rect">
            <a:avLst/>
          </a:prstGeom>
        </p:spPr>
      </p:pic>
      <p:pic>
        <p:nvPicPr>
          <p:cNvPr id="44" name="Picture 43">
            <a:extLst>
              <a:ext uri="{FF2B5EF4-FFF2-40B4-BE49-F238E27FC236}">
                <a16:creationId xmlns:a16="http://schemas.microsoft.com/office/drawing/2014/main" id="{86018725-5920-4A50-A12A-A9C2895BEE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79919" y="4537507"/>
            <a:ext cx="1903970" cy="480951"/>
          </a:xfrm>
          <a:prstGeom prst="rect">
            <a:avLst/>
          </a:prstGeom>
        </p:spPr>
      </p:pic>
      <p:grpSp>
        <p:nvGrpSpPr>
          <p:cNvPr id="39" name="Group 28">
            <a:extLst>
              <a:ext uri="{FF2B5EF4-FFF2-40B4-BE49-F238E27FC236}">
                <a16:creationId xmlns:a16="http://schemas.microsoft.com/office/drawing/2014/main" id="{E4ABB243-4723-4EEE-A722-66A87C79DAD2}"/>
              </a:ext>
            </a:extLst>
          </p:cNvPr>
          <p:cNvGrpSpPr/>
          <p:nvPr/>
        </p:nvGrpSpPr>
        <p:grpSpPr>
          <a:xfrm>
            <a:off x="4280295" y="5563768"/>
            <a:ext cx="249071" cy="249071"/>
            <a:chOff x="0" y="0"/>
            <a:chExt cx="812800" cy="812800"/>
          </a:xfrm>
        </p:grpSpPr>
        <p:sp>
          <p:nvSpPr>
            <p:cNvPr id="41" name="Freeform 29">
              <a:extLst>
                <a:ext uri="{FF2B5EF4-FFF2-40B4-BE49-F238E27FC236}">
                  <a16:creationId xmlns:a16="http://schemas.microsoft.com/office/drawing/2014/main" id="{170D9EB3-7F9F-4F18-BFB3-95FDB99689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43" name="TextBox 30">
              <a:extLst>
                <a:ext uri="{FF2B5EF4-FFF2-40B4-BE49-F238E27FC236}">
                  <a16:creationId xmlns:a16="http://schemas.microsoft.com/office/drawing/2014/main" id="{7069119C-D233-4374-842E-3055FA25F2B4}"/>
                </a:ext>
              </a:extLst>
            </p:cNvPr>
            <p:cNvSpPr txBox="1"/>
            <p:nvPr/>
          </p:nvSpPr>
          <p:spPr>
            <a:xfrm>
              <a:off x="76200" y="28575"/>
              <a:ext cx="660400" cy="708025"/>
            </a:xfrm>
            <a:prstGeom prst="rect">
              <a:avLst/>
            </a:prstGeom>
          </p:spPr>
          <p:txBody>
            <a:bodyPr lIns="0" tIns="0" rIns="0" bIns="0" rtlCol="0" anchor="ctr"/>
            <a:lstStyle/>
            <a:p>
              <a:pPr algn="ctr">
                <a:lnSpc>
                  <a:spcPts val="2427"/>
                </a:lnSpc>
              </a:pPr>
              <a:endParaRPr sz="1200"/>
            </a:p>
          </p:txBody>
        </p:sp>
      </p:grpSp>
      <p:sp>
        <p:nvSpPr>
          <p:cNvPr id="45" name="Freeform 19">
            <a:extLst>
              <a:ext uri="{FF2B5EF4-FFF2-40B4-BE49-F238E27FC236}">
                <a16:creationId xmlns:a16="http://schemas.microsoft.com/office/drawing/2014/main" id="{15447277-5E7E-4951-8A97-EF15EC6F3463}"/>
              </a:ext>
            </a:extLst>
          </p:cNvPr>
          <p:cNvSpPr/>
          <p:nvPr/>
        </p:nvSpPr>
        <p:spPr>
          <a:xfrm>
            <a:off x="4768904" y="5527398"/>
            <a:ext cx="949504" cy="949504"/>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6" name="TextBox 20">
            <a:extLst>
              <a:ext uri="{FF2B5EF4-FFF2-40B4-BE49-F238E27FC236}">
                <a16:creationId xmlns:a16="http://schemas.microsoft.com/office/drawing/2014/main" id="{2869174F-B9DD-43C7-8E1E-5C8E1BEDE1CD}"/>
              </a:ext>
            </a:extLst>
          </p:cNvPr>
          <p:cNvSpPr txBox="1"/>
          <p:nvPr/>
        </p:nvSpPr>
        <p:spPr>
          <a:xfrm>
            <a:off x="5972302" y="5977438"/>
            <a:ext cx="1300105" cy="442429"/>
          </a:xfrm>
          <a:prstGeom prst="rect">
            <a:avLst/>
          </a:prstGeom>
        </p:spPr>
        <p:txBody>
          <a:bodyPr wrap="square" lIns="0" tIns="0" rIns="0" bIns="0" rtlCol="0" anchor="t">
            <a:spAutoFit/>
          </a:bodyPr>
          <a:lstStyle/>
          <a:p>
            <a:pPr>
              <a:lnSpc>
                <a:spcPts val="1663"/>
              </a:lnSpc>
            </a:pPr>
            <a:r>
              <a:rPr lang="en-US" spc="-23">
                <a:solidFill>
                  <a:srgbClr val="145DA0"/>
                </a:solidFill>
                <a:latin typeface="Poppins"/>
                <a:ea typeface="Poppins"/>
                <a:cs typeface="Poppins"/>
                <a:sym typeface="Poppins"/>
              </a:rPr>
              <a:t>Version Control </a:t>
            </a:r>
          </a:p>
        </p:txBody>
      </p:sp>
      <p:sp>
        <p:nvSpPr>
          <p:cNvPr id="47" name="TextBox 21">
            <a:extLst>
              <a:ext uri="{FF2B5EF4-FFF2-40B4-BE49-F238E27FC236}">
                <a16:creationId xmlns:a16="http://schemas.microsoft.com/office/drawing/2014/main" id="{ADC79992-96B6-4B21-AEA8-973A4DAEE03C}"/>
              </a:ext>
            </a:extLst>
          </p:cNvPr>
          <p:cNvSpPr txBox="1"/>
          <p:nvPr/>
        </p:nvSpPr>
        <p:spPr>
          <a:xfrm>
            <a:off x="4865609" y="5709540"/>
            <a:ext cx="756093" cy="525913"/>
          </a:xfrm>
          <a:prstGeom prst="rect">
            <a:avLst/>
          </a:prstGeom>
        </p:spPr>
        <p:txBody>
          <a:bodyPr lIns="0" tIns="0" rIns="0" bIns="0" rtlCol="0" anchor="t">
            <a:spAutoFit/>
          </a:bodyPr>
          <a:lstStyle/>
          <a:p>
            <a:pPr algn="ctr">
              <a:lnSpc>
                <a:spcPts val="4465"/>
              </a:lnSpc>
              <a:spcBef>
                <a:spcPct val="0"/>
              </a:spcBef>
            </a:pPr>
            <a:r>
              <a:rPr lang="en-US" sz="3189">
                <a:solidFill>
                  <a:srgbClr val="FDFDFD"/>
                </a:solidFill>
                <a:latin typeface="Open Sans Extra Bold"/>
                <a:ea typeface="Open Sans Extra Bold"/>
                <a:cs typeface="Open Sans Extra Bold"/>
                <a:sym typeface="Open Sans Extra Bold"/>
              </a:rPr>
              <a:t>05</a:t>
            </a:r>
          </a:p>
        </p:txBody>
      </p:sp>
      <p:pic>
        <p:nvPicPr>
          <p:cNvPr id="48" name="Picture 47">
            <a:extLst>
              <a:ext uri="{FF2B5EF4-FFF2-40B4-BE49-F238E27FC236}">
                <a16:creationId xmlns:a16="http://schemas.microsoft.com/office/drawing/2014/main" id="{43D25DC2-C521-442D-8DEA-C2E6C565349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45842" y="1659728"/>
            <a:ext cx="1586062" cy="972785"/>
          </a:xfrm>
          <a:prstGeom prst="rect">
            <a:avLst/>
          </a:prstGeom>
        </p:spPr>
      </p:pic>
      <p:pic>
        <p:nvPicPr>
          <p:cNvPr id="49" name="Picture 48">
            <a:extLst>
              <a:ext uri="{FF2B5EF4-FFF2-40B4-BE49-F238E27FC236}">
                <a16:creationId xmlns:a16="http://schemas.microsoft.com/office/drawing/2014/main" id="{35CD4658-DD5B-4DA3-9154-9258E75C3D0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08572" y="1749605"/>
            <a:ext cx="1339168" cy="669584"/>
          </a:xfrm>
          <a:prstGeom prst="rect">
            <a:avLst/>
          </a:prstGeom>
        </p:spPr>
      </p:pic>
      <p:pic>
        <p:nvPicPr>
          <p:cNvPr id="50" name="Picture 49">
            <a:extLst>
              <a:ext uri="{FF2B5EF4-FFF2-40B4-BE49-F238E27FC236}">
                <a16:creationId xmlns:a16="http://schemas.microsoft.com/office/drawing/2014/main" id="{38A623BE-7CC5-42C0-B94C-E644834ED9D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23801" y="5707130"/>
            <a:ext cx="838472" cy="838472"/>
          </a:xfrm>
          <a:prstGeom prst="rect">
            <a:avLst/>
          </a:prstGeom>
        </p:spPr>
      </p:pic>
      <p:pic>
        <p:nvPicPr>
          <p:cNvPr id="51" name="Picture 50">
            <a:extLst>
              <a:ext uri="{FF2B5EF4-FFF2-40B4-BE49-F238E27FC236}">
                <a16:creationId xmlns:a16="http://schemas.microsoft.com/office/drawing/2014/main" id="{4D87519E-6D66-461A-9FBF-2F94E7CC63A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62923" y="385173"/>
            <a:ext cx="1701479" cy="9452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36FA245-4D76-4576-AC8D-CE2E1FEF14CF}"/>
              </a:ext>
            </a:extLst>
          </p:cNvPr>
          <p:cNvSpPr>
            <a:spLocks noGrp="1"/>
          </p:cNvSpPr>
          <p:nvPr>
            <p:ph type="title"/>
          </p:nvPr>
        </p:nvSpPr>
        <p:spPr>
          <a:xfrm>
            <a:off x="965855" y="1918000"/>
            <a:ext cx="10515600" cy="2852737"/>
          </a:xfrm>
        </p:spPr>
        <p:txBody>
          <a:bodyPr/>
          <a:lstStyle/>
          <a:p>
            <a:pPr algn="ctr"/>
            <a:r>
              <a:rPr lang="en-US"/>
              <a:t>IT21158186  | </a:t>
            </a:r>
            <a:r>
              <a:rPr lang="en-US" err="1"/>
              <a:t>Pinsara</a:t>
            </a:r>
            <a:r>
              <a:rPr lang="en-US"/>
              <a:t> A.R.D</a:t>
            </a:r>
          </a:p>
        </p:txBody>
      </p:sp>
      <p:sp>
        <p:nvSpPr>
          <p:cNvPr id="6" name="Freeform 4">
            <a:extLst>
              <a:ext uri="{FF2B5EF4-FFF2-40B4-BE49-F238E27FC236}">
                <a16:creationId xmlns:a16="http://schemas.microsoft.com/office/drawing/2014/main" id="{7BFC32A5-A0DB-4F3F-8BB8-82DCBD3DFDDE}"/>
              </a:ext>
            </a:extLst>
          </p:cNvPr>
          <p:cNvSpPr/>
          <p:nvPr/>
        </p:nvSpPr>
        <p:spPr>
          <a:xfrm>
            <a:off x="10716138" y="2793968"/>
            <a:ext cx="3953539" cy="3953539"/>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7" name="Freeform 4">
            <a:extLst>
              <a:ext uri="{FF2B5EF4-FFF2-40B4-BE49-F238E27FC236}">
                <a16:creationId xmlns:a16="http://schemas.microsoft.com/office/drawing/2014/main" id="{73B6DFCD-2580-4610-B03A-B65B0919B2A9}"/>
              </a:ext>
            </a:extLst>
          </p:cNvPr>
          <p:cNvSpPr/>
          <p:nvPr/>
        </p:nvSpPr>
        <p:spPr>
          <a:xfrm>
            <a:off x="-1637482" y="-1629107"/>
            <a:ext cx="3953539" cy="3953539"/>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15" name="Rectangle 14">
            <a:extLst>
              <a:ext uri="{FF2B5EF4-FFF2-40B4-BE49-F238E27FC236}">
                <a16:creationId xmlns:a16="http://schemas.microsoft.com/office/drawing/2014/main" id="{C5E0A8E9-0E1E-4ADD-A160-1EC5C448AF51}"/>
              </a:ext>
            </a:extLst>
          </p:cNvPr>
          <p:cNvSpPr/>
          <p:nvPr/>
        </p:nvSpPr>
        <p:spPr>
          <a:xfrm>
            <a:off x="2687817" y="6492875"/>
            <a:ext cx="7104365" cy="334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IT21158186  | </a:t>
            </a:r>
            <a:r>
              <a:rPr lang="en-US" err="1">
                <a:solidFill>
                  <a:schemeClr val="tx1"/>
                </a:solidFill>
              </a:rPr>
              <a:t>Pinsara</a:t>
            </a:r>
            <a:r>
              <a:rPr lang="en-US">
                <a:solidFill>
                  <a:schemeClr val="tx1"/>
                </a:solidFill>
              </a:rPr>
              <a:t> A.R.D | 24-25J-047  </a:t>
            </a:r>
          </a:p>
        </p:txBody>
      </p:sp>
      <p:sp>
        <p:nvSpPr>
          <p:cNvPr id="14" name="Text Placeholder 5">
            <a:extLst>
              <a:ext uri="{FF2B5EF4-FFF2-40B4-BE49-F238E27FC236}">
                <a16:creationId xmlns:a16="http://schemas.microsoft.com/office/drawing/2014/main" id="{73A798C8-4B76-48D9-82F6-E3AE3C845A63}"/>
              </a:ext>
            </a:extLst>
          </p:cNvPr>
          <p:cNvSpPr txBox="1">
            <a:spLocks/>
          </p:cNvSpPr>
          <p:nvPr/>
        </p:nvSpPr>
        <p:spPr>
          <a:xfrm>
            <a:off x="965855" y="3657600"/>
            <a:ext cx="10363200" cy="334739"/>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a:t>Specialization : Information Technology</a:t>
            </a:r>
          </a:p>
        </p:txBody>
      </p:sp>
      <p:pic>
        <p:nvPicPr>
          <p:cNvPr id="8" name="Picture 7">
            <a:extLst>
              <a:ext uri="{FF2B5EF4-FFF2-40B4-BE49-F238E27FC236}">
                <a16:creationId xmlns:a16="http://schemas.microsoft.com/office/drawing/2014/main" id="{2C62C3A3-9179-4ABA-92DA-82FBDC43CB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47" t="3296" r="9445" b="38640"/>
          <a:stretch/>
        </p:blipFill>
        <p:spPr>
          <a:xfrm>
            <a:off x="10453492" y="197805"/>
            <a:ext cx="1399220" cy="1399220"/>
          </a:xfrm>
          <a:prstGeom prst="rect">
            <a:avLst/>
          </a:prstGeom>
        </p:spPr>
      </p:pic>
    </p:spTree>
    <p:extLst>
      <p:ext uri="{BB962C8B-B14F-4D97-AF65-F5344CB8AC3E}">
        <p14:creationId xmlns:p14="http://schemas.microsoft.com/office/powerpoint/2010/main" val="1761090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0" y="1104093"/>
            <a:ext cx="11684000" cy="868362"/>
          </a:xfrm>
        </p:spPr>
        <p:txBody>
          <a:bodyPr>
            <a:normAutofit/>
          </a:bodyPr>
          <a:lstStyle/>
          <a:p>
            <a:pPr algn="ctr"/>
            <a:r>
              <a:rPr lang="en-US" sz="3600" b="1"/>
              <a:t>INTRODUCTION</a:t>
            </a: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780691" y="2717022"/>
            <a:ext cx="10515600" cy="1418357"/>
          </a:xfrm>
        </p:spPr>
        <p:txBody>
          <a:bodyPr vert="horz" lIns="91440" tIns="45720" rIns="91440" bIns="45720" rtlCol="0" anchor="t">
            <a:normAutofit/>
          </a:bodyPr>
          <a:lstStyle/>
          <a:p>
            <a:pPr marL="0" indent="0" algn="ctr">
              <a:buNone/>
            </a:pPr>
            <a:r>
              <a:rPr lang="en-US" sz="1800"/>
              <a:t>"Introducing an innovative system that evaluates candidates primarily on their skills through a video-based mock-up test. Additionally, it assesses grooming, professionalism, and the working environment to provide a comprehensive candidate evaluation."</a:t>
            </a:r>
            <a:endParaRPr lang="en-US">
              <a:cs typeface="Calibri" panose="020F0502020204030204"/>
            </a:endParaRPr>
          </a:p>
          <a:p>
            <a:pPr algn="ctr"/>
            <a:endParaRPr lang="en-US" sz="2400">
              <a:cs typeface="Calibri"/>
            </a:endParaRPr>
          </a:p>
        </p:txBody>
      </p:sp>
      <p:sp>
        <p:nvSpPr>
          <p:cNvPr id="7" name="Rectangle 6">
            <a:extLst>
              <a:ext uri="{FF2B5EF4-FFF2-40B4-BE49-F238E27FC236}">
                <a16:creationId xmlns:a16="http://schemas.microsoft.com/office/drawing/2014/main" id="{9633E891-77DA-470F-BD2F-20639B9CAEC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pic>
        <p:nvPicPr>
          <p:cNvPr id="2" name="Picture 1" descr="A person pointing at a graph on a white board&#10;&#10;Description automatically generated">
            <a:extLst>
              <a:ext uri="{FF2B5EF4-FFF2-40B4-BE49-F238E27FC236}">
                <a16:creationId xmlns:a16="http://schemas.microsoft.com/office/drawing/2014/main" id="{38B4F885-1F52-DC0E-1630-1C3F1E6ADA08}"/>
              </a:ext>
            </a:extLst>
          </p:cNvPr>
          <p:cNvPicPr>
            <a:picLocks noChangeAspect="1"/>
          </p:cNvPicPr>
          <p:nvPr/>
        </p:nvPicPr>
        <p:blipFill>
          <a:blip r:embed="rId2"/>
          <a:stretch>
            <a:fillRect/>
          </a:stretch>
        </p:blipFill>
        <p:spPr>
          <a:xfrm>
            <a:off x="5426298" y="119617"/>
            <a:ext cx="1224385" cy="1224385"/>
          </a:xfrm>
          <a:prstGeom prst="rect">
            <a:avLst/>
          </a:prstGeom>
        </p:spPr>
      </p:pic>
      <p:sp>
        <p:nvSpPr>
          <p:cNvPr id="10" name="TextBox 15">
            <a:extLst>
              <a:ext uri="{FF2B5EF4-FFF2-40B4-BE49-F238E27FC236}">
                <a16:creationId xmlns:a16="http://schemas.microsoft.com/office/drawing/2014/main" id="{3A04D15A-E116-4AAE-B4FC-C656EF635BC4}"/>
              </a:ext>
            </a:extLst>
          </p:cNvPr>
          <p:cNvSpPr txBox="1"/>
          <p:nvPr/>
        </p:nvSpPr>
        <p:spPr>
          <a:xfrm>
            <a:off x="-1593584" y="-4110575"/>
            <a:ext cx="3035119" cy="3210222"/>
          </a:xfrm>
          <a:prstGeom prst="rect">
            <a:avLst/>
          </a:prstGeom>
        </p:spPr>
        <p:txBody>
          <a:bodyPr lIns="50800" tIns="50800" rIns="50800" bIns="50800" rtlCol="0" anchor="ctr"/>
          <a:lstStyle/>
          <a:p>
            <a:pPr algn="ctr">
              <a:lnSpc>
                <a:spcPts val="2659"/>
              </a:lnSpc>
              <a:spcBef>
                <a:spcPct val="0"/>
              </a:spcBef>
            </a:pPr>
            <a:endParaRPr/>
          </a:p>
        </p:txBody>
      </p:sp>
      <p:sp>
        <p:nvSpPr>
          <p:cNvPr id="11" name="Freeform 27">
            <a:extLst>
              <a:ext uri="{FF2B5EF4-FFF2-40B4-BE49-F238E27FC236}">
                <a16:creationId xmlns:a16="http://schemas.microsoft.com/office/drawing/2014/main" id="{FED8E6CB-25A7-432B-BB34-928330A06833}"/>
              </a:ext>
            </a:extLst>
          </p:cNvPr>
          <p:cNvSpPr/>
          <p:nvPr/>
        </p:nvSpPr>
        <p:spPr>
          <a:xfrm rot="14462345">
            <a:off x="9547944" y="-2227554"/>
            <a:ext cx="4455108" cy="4455108"/>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3">
              <a:lum bright="-20000" contrast="-40000"/>
              <a:extLst>
                <a:ext uri="{96DAC541-7B7A-43D3-8B79-37D633B846F1}">
                  <asvg:svgBlip xmlns:asvg="http://schemas.microsoft.com/office/drawing/2016/SVG/main" r:embed="rId4"/>
                </a:ext>
              </a:extLst>
            </a:blip>
            <a:stretch>
              <a:fillRect/>
            </a:stretch>
          </a:blipFill>
        </p:spPr>
      </p:sp>
      <p:sp>
        <p:nvSpPr>
          <p:cNvPr id="12" name="Freeform 27">
            <a:extLst>
              <a:ext uri="{FF2B5EF4-FFF2-40B4-BE49-F238E27FC236}">
                <a16:creationId xmlns:a16="http://schemas.microsoft.com/office/drawing/2014/main" id="{C25BE40B-8440-4841-A676-378878FAED2D}"/>
              </a:ext>
            </a:extLst>
          </p:cNvPr>
          <p:cNvSpPr/>
          <p:nvPr/>
        </p:nvSpPr>
        <p:spPr>
          <a:xfrm rot="19944491">
            <a:off x="-1593584" y="-2396167"/>
            <a:ext cx="4455108" cy="4455108"/>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3">
              <a:lum bright="-20000" contrast="-40000"/>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681733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1112078"/>
            <a:ext cx="11684000" cy="868362"/>
          </a:xfrm>
        </p:spPr>
        <p:txBody>
          <a:bodyPr>
            <a:noAutofit/>
          </a:bodyPr>
          <a:lstStyle/>
          <a:p>
            <a:pPr algn="ctr"/>
            <a:r>
              <a:rPr lang="en-US" sz="3600" b="1"/>
              <a:t>RESEARCH QUESTION</a:t>
            </a:r>
            <a:br>
              <a:rPr lang="en-US" sz="3600" b="1"/>
            </a:br>
            <a:endParaRPr lang="en-US" sz="3600" b="1">
              <a:cs typeface="Calibri Light" panose="020F0302020204030204"/>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871331" y="2874755"/>
            <a:ext cx="10559773" cy="1954904"/>
          </a:xfrm>
        </p:spPr>
        <p:txBody>
          <a:bodyPr vert="horz" lIns="91440" tIns="45720" rIns="91440" bIns="45720" rtlCol="0" anchor="t">
            <a:normAutofit/>
          </a:bodyPr>
          <a:lstStyle/>
          <a:p>
            <a:pPr algn="ctr">
              <a:buNone/>
            </a:pPr>
            <a:r>
              <a:rPr lang="en-US" sz="2400">
                <a:latin typeface="Times New Roman"/>
                <a:cs typeface="Times New Roman"/>
              </a:rPr>
              <a:t>"How effective are video-based mockup tests in shortlisting candidates based on skill evaluation and assessing grooming, professionalism, and working environment? This research aims to address the reliance on subjective evaluations in current methods."</a:t>
            </a:r>
            <a:endParaRPr lang="en-US">
              <a:cs typeface="Calibri" panose="020F0502020204030204"/>
            </a:endParaRPr>
          </a:p>
          <a:p>
            <a:pPr marL="0" indent="0">
              <a:buNone/>
            </a:pPr>
            <a:endParaRPr lang="en-US">
              <a:cs typeface="Calibri" panose="020F0502020204030204"/>
            </a:endParaRPr>
          </a:p>
        </p:txBody>
      </p:sp>
      <p:sp>
        <p:nvSpPr>
          <p:cNvPr id="7" name="Rectangle 6">
            <a:extLst>
              <a:ext uri="{FF2B5EF4-FFF2-40B4-BE49-F238E27FC236}">
                <a16:creationId xmlns:a16="http://schemas.microsoft.com/office/drawing/2014/main" id="{27A23C3D-3B34-4C8C-A96F-06CEA4DE1DE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sp>
        <p:nvSpPr>
          <p:cNvPr id="9" name="Freeform 9">
            <a:extLst>
              <a:ext uri="{FF2B5EF4-FFF2-40B4-BE49-F238E27FC236}">
                <a16:creationId xmlns:a16="http://schemas.microsoft.com/office/drawing/2014/main" id="{8F5961C1-437E-4A2F-BB8D-E1B1E4C11761}"/>
              </a:ext>
            </a:extLst>
          </p:cNvPr>
          <p:cNvSpPr/>
          <p:nvPr/>
        </p:nvSpPr>
        <p:spPr>
          <a:xfrm>
            <a:off x="9180371" y="-1533079"/>
            <a:ext cx="3338939" cy="3265528"/>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10" name="Freeform 14">
            <a:extLst>
              <a:ext uri="{FF2B5EF4-FFF2-40B4-BE49-F238E27FC236}">
                <a16:creationId xmlns:a16="http://schemas.microsoft.com/office/drawing/2014/main" id="{FC48B7AC-620C-44F6-8B10-748DA023F794}"/>
              </a:ext>
            </a:extLst>
          </p:cNvPr>
          <p:cNvSpPr/>
          <p:nvPr/>
        </p:nvSpPr>
        <p:spPr>
          <a:xfrm>
            <a:off x="-1867766" y="-2078266"/>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1" name="Freeform 14">
            <a:extLst>
              <a:ext uri="{FF2B5EF4-FFF2-40B4-BE49-F238E27FC236}">
                <a16:creationId xmlns:a16="http://schemas.microsoft.com/office/drawing/2014/main" id="{17BF027E-6D3C-434A-AE24-5B258CA7107E}"/>
              </a:ext>
            </a:extLst>
          </p:cNvPr>
          <p:cNvSpPr/>
          <p:nvPr/>
        </p:nvSpPr>
        <p:spPr>
          <a:xfrm>
            <a:off x="11258398" y="4144560"/>
            <a:ext cx="1863662" cy="186366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extLst>
      <p:ext uri="{BB962C8B-B14F-4D97-AF65-F5344CB8AC3E}">
        <p14:creationId xmlns:p14="http://schemas.microsoft.com/office/powerpoint/2010/main" val="870161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B85D0A9-A73C-40BE-AE1F-040634D2FFCF}"/>
              </a:ext>
            </a:extLst>
          </p:cNvPr>
          <p:cNvGrpSpPr/>
          <p:nvPr/>
        </p:nvGrpSpPr>
        <p:grpSpPr>
          <a:xfrm>
            <a:off x="997073" y="2215401"/>
            <a:ext cx="2312504" cy="2254080"/>
            <a:chOff x="1165749" y="1394534"/>
            <a:chExt cx="2312504" cy="2254080"/>
          </a:xfrm>
        </p:grpSpPr>
        <p:cxnSp>
          <p:nvCxnSpPr>
            <p:cNvPr id="12" name="Straight Connector 11">
              <a:extLst>
                <a:ext uri="{FF2B5EF4-FFF2-40B4-BE49-F238E27FC236}">
                  <a16:creationId xmlns:a16="http://schemas.microsoft.com/office/drawing/2014/main" id="{1B276C35-DE4F-406E-8EFC-B02EF72F5EDA}"/>
                </a:ext>
              </a:extLst>
            </p:cNvPr>
            <p:cNvCxnSpPr>
              <a:cxnSpLocks/>
            </p:cNvCxnSpPr>
            <p:nvPr/>
          </p:nvCxnSpPr>
          <p:spPr>
            <a:xfrm flipV="1">
              <a:off x="1385127" y="1594340"/>
              <a:ext cx="2561" cy="205427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2F9ABB8-0A00-4C78-BD09-241C3B2C432B}"/>
                </a:ext>
              </a:extLst>
            </p:cNvPr>
            <p:cNvSpPr/>
            <p:nvPr/>
          </p:nvSpPr>
          <p:spPr>
            <a:xfrm>
              <a:off x="1165749" y="1394534"/>
              <a:ext cx="2265827" cy="410655"/>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t>NLP</a:t>
              </a:r>
              <a:endParaRPr lang="en-US" sz="1400" b="1">
                <a:ea typeface="Calibri"/>
                <a:cs typeface="Calibri"/>
              </a:endParaRPr>
            </a:p>
          </p:txBody>
        </p:sp>
        <p:sp>
          <p:nvSpPr>
            <p:cNvPr id="14" name="TextBox 13">
              <a:extLst>
                <a:ext uri="{FF2B5EF4-FFF2-40B4-BE49-F238E27FC236}">
                  <a16:creationId xmlns:a16="http://schemas.microsoft.com/office/drawing/2014/main" id="{BDD160F3-A9B4-421F-ABF0-5EBA1B47C670}"/>
                </a:ext>
              </a:extLst>
            </p:cNvPr>
            <p:cNvSpPr txBox="1"/>
            <p:nvPr/>
          </p:nvSpPr>
          <p:spPr>
            <a:xfrm>
              <a:off x="1508392" y="1883159"/>
              <a:ext cx="1969861" cy="1384995"/>
            </a:xfrm>
            <a:prstGeom prst="rect">
              <a:avLst/>
            </a:prstGeom>
            <a:noFill/>
          </p:spPr>
          <p:txBody>
            <a:bodyPr wrap="square" lIns="0" tIns="45720" rIns="0" bIns="45720" rtlCol="0" anchor="t">
              <a:spAutoFit/>
            </a:bodyPr>
            <a:lstStyle/>
            <a:p>
              <a:pPr algn="just"/>
              <a:r>
                <a:rPr lang="en-US" sz="1200" noProof="1">
                  <a:solidFill>
                    <a:schemeClr val="tx1">
                      <a:lumMod val="65000"/>
                      <a:lumOff val="35000"/>
                    </a:schemeClr>
                  </a:solidFill>
                  <a:ea typeface="+mn-lt"/>
                  <a:cs typeface="+mn-lt"/>
                </a:rPr>
                <a:t>NLP is used to analyze text-based responses from candidates in the mock-up test. It extracts critical insights, evaluates language skills, and ensures a detailed assessment of written answers.</a:t>
              </a:r>
              <a:endParaRPr lang="en-US">
                <a:solidFill>
                  <a:schemeClr val="tx1">
                    <a:lumMod val="65000"/>
                    <a:lumOff val="35000"/>
                  </a:schemeClr>
                </a:solidFill>
                <a:ea typeface="+mn-lt"/>
                <a:cs typeface="+mn-lt"/>
              </a:endParaRPr>
            </a:p>
          </p:txBody>
        </p:sp>
      </p:grpSp>
      <p:grpSp>
        <p:nvGrpSpPr>
          <p:cNvPr id="16" name="Group 15">
            <a:extLst>
              <a:ext uri="{FF2B5EF4-FFF2-40B4-BE49-F238E27FC236}">
                <a16:creationId xmlns:a16="http://schemas.microsoft.com/office/drawing/2014/main" id="{BA825CAF-0075-4D5B-B7A2-CA02A0AEB25B}"/>
              </a:ext>
            </a:extLst>
          </p:cNvPr>
          <p:cNvGrpSpPr/>
          <p:nvPr/>
        </p:nvGrpSpPr>
        <p:grpSpPr>
          <a:xfrm>
            <a:off x="3471696" y="2215401"/>
            <a:ext cx="2219396" cy="2254080"/>
            <a:chOff x="3728720" y="1394534"/>
            <a:chExt cx="2219396" cy="2254080"/>
          </a:xfrm>
        </p:grpSpPr>
        <p:cxnSp>
          <p:nvCxnSpPr>
            <p:cNvPr id="17" name="Straight Connector 16">
              <a:extLst>
                <a:ext uri="{FF2B5EF4-FFF2-40B4-BE49-F238E27FC236}">
                  <a16:creationId xmlns:a16="http://schemas.microsoft.com/office/drawing/2014/main" id="{8221AD35-FAC5-41EC-B97E-C36E0876A069}"/>
                </a:ext>
              </a:extLst>
            </p:cNvPr>
            <p:cNvCxnSpPr>
              <a:cxnSpLocks/>
            </p:cNvCxnSpPr>
            <p:nvPr/>
          </p:nvCxnSpPr>
          <p:spPr>
            <a:xfrm flipV="1">
              <a:off x="3898887" y="1594340"/>
              <a:ext cx="1708" cy="205427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827FE11-9A92-466E-A1C9-119D1150907A}"/>
                </a:ext>
              </a:extLst>
            </p:cNvPr>
            <p:cNvSpPr/>
            <p:nvPr/>
          </p:nvSpPr>
          <p:spPr>
            <a:xfrm>
              <a:off x="3728720" y="1394534"/>
              <a:ext cx="2188524" cy="432742"/>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ea typeface="+mn-lt"/>
                  <a:cs typeface="+mn-lt"/>
                </a:rPr>
                <a:t>Supervised Learning</a:t>
              </a:r>
              <a:endParaRPr lang="en-US">
                <a:solidFill>
                  <a:schemeClr val="bg1"/>
                </a:solidFill>
              </a:endParaRPr>
            </a:p>
          </p:txBody>
        </p:sp>
        <p:sp>
          <p:nvSpPr>
            <p:cNvPr id="19" name="TextBox 18">
              <a:extLst>
                <a:ext uri="{FF2B5EF4-FFF2-40B4-BE49-F238E27FC236}">
                  <a16:creationId xmlns:a16="http://schemas.microsoft.com/office/drawing/2014/main" id="{03BDD331-E771-4A4E-8635-ADA7296D6A20}"/>
                </a:ext>
              </a:extLst>
            </p:cNvPr>
            <p:cNvSpPr txBox="1"/>
            <p:nvPr/>
          </p:nvSpPr>
          <p:spPr>
            <a:xfrm>
              <a:off x="4132862" y="1883159"/>
              <a:ext cx="1815254" cy="1754326"/>
            </a:xfrm>
            <a:prstGeom prst="rect">
              <a:avLst/>
            </a:prstGeom>
            <a:noFill/>
          </p:spPr>
          <p:txBody>
            <a:bodyPr wrap="square" lIns="0" tIns="45720" rIns="0" bIns="45720" rtlCol="0" anchor="t">
              <a:spAutoFit/>
            </a:bodyPr>
            <a:lstStyle/>
            <a:p>
              <a:pPr algn="just"/>
              <a:r>
                <a:rPr lang="en-US" sz="1200" noProof="1">
                  <a:solidFill>
                    <a:schemeClr val="tx1">
                      <a:lumMod val="65000"/>
                      <a:lumOff val="35000"/>
                    </a:schemeClr>
                  </a:solidFill>
                  <a:ea typeface="+mn-lt"/>
                  <a:cs typeface="+mn-lt"/>
                </a:rPr>
                <a:t>A custom machine learning model is trained using labeled data to classify candidates based on grooming and environment. This ensures accurate and unbiased evaluations tailored to hiring requirements.</a:t>
              </a:r>
              <a:endParaRPr lang="en-US">
                <a:solidFill>
                  <a:schemeClr val="tx1">
                    <a:lumMod val="65000"/>
                    <a:lumOff val="35000"/>
                  </a:schemeClr>
                </a:solidFill>
                <a:ea typeface="Calibri" panose="020F0502020204030204"/>
                <a:cs typeface="Calibri" panose="020F0502020204030204"/>
              </a:endParaRPr>
            </a:p>
          </p:txBody>
        </p:sp>
      </p:grpSp>
      <p:grpSp>
        <p:nvGrpSpPr>
          <p:cNvPr id="21" name="Group 20">
            <a:extLst>
              <a:ext uri="{FF2B5EF4-FFF2-40B4-BE49-F238E27FC236}">
                <a16:creationId xmlns:a16="http://schemas.microsoft.com/office/drawing/2014/main" id="{D9D476C7-4E20-45BA-B159-1BA4FAFDE0E5}"/>
              </a:ext>
            </a:extLst>
          </p:cNvPr>
          <p:cNvGrpSpPr/>
          <p:nvPr/>
        </p:nvGrpSpPr>
        <p:grpSpPr>
          <a:xfrm>
            <a:off x="5931880" y="2218381"/>
            <a:ext cx="2652526" cy="2251100"/>
            <a:chOff x="6100556" y="1397514"/>
            <a:chExt cx="2652526" cy="2251100"/>
          </a:xfrm>
        </p:grpSpPr>
        <p:cxnSp>
          <p:nvCxnSpPr>
            <p:cNvPr id="22" name="Straight Connector 21">
              <a:extLst>
                <a:ext uri="{FF2B5EF4-FFF2-40B4-BE49-F238E27FC236}">
                  <a16:creationId xmlns:a16="http://schemas.microsoft.com/office/drawing/2014/main" id="{2459AD8C-E66D-49E3-93D3-BA657DEF585B}"/>
                </a:ext>
              </a:extLst>
            </p:cNvPr>
            <p:cNvCxnSpPr>
              <a:cxnSpLocks/>
            </p:cNvCxnSpPr>
            <p:nvPr/>
          </p:nvCxnSpPr>
          <p:spPr>
            <a:xfrm flipH="1">
              <a:off x="6412647" y="1585030"/>
              <a:ext cx="855" cy="206358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D983DD3-0942-44D3-BF88-36BEB7F6F6C1}"/>
                </a:ext>
              </a:extLst>
            </p:cNvPr>
            <p:cNvSpPr/>
            <p:nvPr/>
          </p:nvSpPr>
          <p:spPr>
            <a:xfrm>
              <a:off x="6100556" y="1397514"/>
              <a:ext cx="2652526" cy="429002"/>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ea typeface="+mn-lt"/>
                  <a:cs typeface="+mn-lt"/>
                </a:rPr>
                <a:t>Autonomous Decision </a:t>
              </a:r>
              <a:r>
                <a:rPr lang="en-US" sz="1400" b="1">
                  <a:solidFill>
                    <a:schemeClr val="bg1"/>
                  </a:solidFill>
                  <a:ea typeface="Calibri"/>
                  <a:cs typeface="Calibri"/>
                </a:rPr>
                <a:t>Making</a:t>
              </a:r>
            </a:p>
          </p:txBody>
        </p:sp>
        <p:sp>
          <p:nvSpPr>
            <p:cNvPr id="24" name="TextBox 23">
              <a:extLst>
                <a:ext uri="{FF2B5EF4-FFF2-40B4-BE49-F238E27FC236}">
                  <a16:creationId xmlns:a16="http://schemas.microsoft.com/office/drawing/2014/main" id="{C2A78795-9BD2-4D40-B47D-8AF59A4F9FAC}"/>
                </a:ext>
              </a:extLst>
            </p:cNvPr>
            <p:cNvSpPr txBox="1"/>
            <p:nvPr/>
          </p:nvSpPr>
          <p:spPr>
            <a:xfrm>
              <a:off x="6646898" y="1883159"/>
              <a:ext cx="1815254" cy="1569660"/>
            </a:xfrm>
            <a:prstGeom prst="rect">
              <a:avLst/>
            </a:prstGeom>
            <a:noFill/>
          </p:spPr>
          <p:txBody>
            <a:bodyPr wrap="square" lIns="0" tIns="45720" rIns="0" bIns="45720" rtlCol="0" anchor="t">
              <a:spAutoFit/>
            </a:bodyPr>
            <a:lstStyle/>
            <a:p>
              <a:pPr algn="just"/>
              <a:r>
                <a:rPr lang="en-US" sz="1200" noProof="1">
                  <a:solidFill>
                    <a:schemeClr val="tx1">
                      <a:lumMod val="65000"/>
                      <a:lumOff val="35000"/>
                    </a:schemeClr>
                  </a:solidFill>
                  <a:ea typeface="+mn-lt"/>
                  <a:cs typeface="+mn-lt"/>
                </a:rPr>
                <a:t>The system automates candidate evaluations by making independent decisions. This reduces human intervention, minimizes bias, and ensures consistent results in shortlisting.</a:t>
              </a:r>
              <a:endParaRPr lang="en-US">
                <a:solidFill>
                  <a:schemeClr val="tx1">
                    <a:lumMod val="65000"/>
                    <a:lumOff val="35000"/>
                  </a:schemeClr>
                </a:solidFill>
                <a:ea typeface="Calibri" panose="020F0502020204030204"/>
                <a:cs typeface="Calibri" panose="020F0502020204030204"/>
              </a:endParaRPr>
            </a:p>
          </p:txBody>
        </p:sp>
      </p:grpSp>
      <p:grpSp>
        <p:nvGrpSpPr>
          <p:cNvPr id="26" name="Group 25">
            <a:extLst>
              <a:ext uri="{FF2B5EF4-FFF2-40B4-BE49-F238E27FC236}">
                <a16:creationId xmlns:a16="http://schemas.microsoft.com/office/drawing/2014/main" id="{4ED8360C-310E-407B-BAF4-55AFC629AA9A}"/>
              </a:ext>
            </a:extLst>
          </p:cNvPr>
          <p:cNvGrpSpPr/>
          <p:nvPr/>
        </p:nvGrpSpPr>
        <p:grpSpPr>
          <a:xfrm>
            <a:off x="8773595" y="2196294"/>
            <a:ext cx="2343132" cy="2273187"/>
            <a:chOff x="8809750" y="1375427"/>
            <a:chExt cx="2343132" cy="2273187"/>
          </a:xfrm>
        </p:grpSpPr>
        <p:cxnSp>
          <p:nvCxnSpPr>
            <p:cNvPr id="27" name="Straight Connector 26">
              <a:extLst>
                <a:ext uri="{FF2B5EF4-FFF2-40B4-BE49-F238E27FC236}">
                  <a16:creationId xmlns:a16="http://schemas.microsoft.com/office/drawing/2014/main" id="{DCCA3D75-2DFC-42CE-A122-50144E9B8A91}"/>
                </a:ext>
              </a:extLst>
            </p:cNvPr>
            <p:cNvCxnSpPr>
              <a:cxnSpLocks/>
            </p:cNvCxnSpPr>
            <p:nvPr/>
          </p:nvCxnSpPr>
          <p:spPr>
            <a:xfrm>
              <a:off x="8926408" y="1585030"/>
              <a:ext cx="0" cy="206358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8A00C6B-21F8-400E-91C6-F449A622A824}"/>
                </a:ext>
              </a:extLst>
            </p:cNvPr>
            <p:cNvSpPr/>
            <p:nvPr/>
          </p:nvSpPr>
          <p:spPr>
            <a:xfrm>
              <a:off x="8809750" y="1375427"/>
              <a:ext cx="2343132" cy="448773"/>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ea typeface="+mn-lt"/>
                  <a:cs typeface="+mn-lt"/>
                </a:rPr>
                <a:t>Computer </a:t>
              </a:r>
              <a:r>
                <a:rPr lang="en-US" sz="1400" b="1">
                  <a:solidFill>
                    <a:schemeClr val="bg1"/>
                  </a:solidFill>
                  <a:ea typeface="Calibri"/>
                  <a:cs typeface="Calibri"/>
                </a:rPr>
                <a:t>Vision</a:t>
              </a:r>
              <a:endParaRPr lang="en-US">
                <a:solidFill>
                  <a:schemeClr val="bg1"/>
                </a:solidFill>
              </a:endParaRPr>
            </a:p>
          </p:txBody>
        </p:sp>
        <p:sp>
          <p:nvSpPr>
            <p:cNvPr id="29" name="TextBox 28">
              <a:extLst>
                <a:ext uri="{FF2B5EF4-FFF2-40B4-BE49-F238E27FC236}">
                  <a16:creationId xmlns:a16="http://schemas.microsoft.com/office/drawing/2014/main" id="{FE52010E-7551-44D0-8390-67EF261ECBEE}"/>
                </a:ext>
              </a:extLst>
            </p:cNvPr>
            <p:cNvSpPr txBox="1"/>
            <p:nvPr/>
          </p:nvSpPr>
          <p:spPr>
            <a:xfrm>
              <a:off x="9160933" y="1883159"/>
              <a:ext cx="1815254" cy="1569660"/>
            </a:xfrm>
            <a:prstGeom prst="rect">
              <a:avLst/>
            </a:prstGeom>
            <a:noFill/>
          </p:spPr>
          <p:txBody>
            <a:bodyPr wrap="square" lIns="0" tIns="45720" rIns="0" bIns="45720" rtlCol="0" anchor="t">
              <a:spAutoFit/>
            </a:bodyPr>
            <a:lstStyle/>
            <a:p>
              <a:pPr algn="just"/>
              <a:r>
                <a:rPr lang="en-US" sz="1200" noProof="1">
                  <a:solidFill>
                    <a:schemeClr val="tx1">
                      <a:lumMod val="65000"/>
                      <a:lumOff val="35000"/>
                    </a:schemeClr>
                  </a:solidFill>
                  <a:ea typeface="+mn-lt"/>
                  <a:cs typeface="+mn-lt"/>
                </a:rPr>
                <a:t>Computer Vision techniques analyze snapshots from candidate videos, focusing on grooming and environment classification. This approach improves processing speed and evaluation accuracy.</a:t>
              </a:r>
              <a:endParaRPr lang="en-US">
                <a:solidFill>
                  <a:schemeClr val="tx1">
                    <a:lumMod val="65000"/>
                    <a:lumOff val="35000"/>
                  </a:schemeClr>
                </a:solidFill>
                <a:ea typeface="+mn-lt"/>
                <a:cs typeface="+mn-lt"/>
              </a:endParaRPr>
            </a:p>
          </p:txBody>
        </p:sp>
      </p:grpSp>
      <p:sp>
        <p:nvSpPr>
          <p:cNvPr id="31" name="Title 4">
            <a:extLst>
              <a:ext uri="{FF2B5EF4-FFF2-40B4-BE49-F238E27FC236}">
                <a16:creationId xmlns:a16="http://schemas.microsoft.com/office/drawing/2014/main" id="{1E2A80FB-BD2B-4319-BB6A-262F5FAC0DF3}"/>
              </a:ext>
            </a:extLst>
          </p:cNvPr>
          <p:cNvSpPr>
            <a:spLocks noGrp="1"/>
          </p:cNvSpPr>
          <p:nvPr>
            <p:ph type="title"/>
          </p:nvPr>
        </p:nvSpPr>
        <p:spPr>
          <a:xfrm>
            <a:off x="3224801" y="477651"/>
            <a:ext cx="5629415" cy="868362"/>
          </a:xfrm>
        </p:spPr>
        <p:txBody>
          <a:bodyPr>
            <a:noAutofit/>
          </a:bodyPr>
          <a:lstStyle/>
          <a:p>
            <a:pPr algn="ctr"/>
            <a:r>
              <a:rPr lang="en-US" sz="3600">
                <a:ln w="0"/>
                <a:effectLst>
                  <a:outerShdw blurRad="38100" dist="19050" dir="2700000" algn="tl" rotWithShape="0">
                    <a:schemeClr val="dk1">
                      <a:alpha val="40000"/>
                    </a:schemeClr>
                  </a:outerShdw>
                </a:effectLst>
                <a:latin typeface="Now Bold" panose="020B0604020202020204" charset="0"/>
              </a:rPr>
              <a:t>Research Area Concepts Used</a:t>
            </a:r>
            <a:br>
              <a:rPr lang="en-US" sz="3600">
                <a:ln w="0"/>
                <a:effectLst>
                  <a:outerShdw blurRad="38100" dist="19050" dir="2700000" algn="tl" rotWithShape="0">
                    <a:schemeClr val="dk1">
                      <a:alpha val="40000"/>
                    </a:schemeClr>
                  </a:outerShdw>
                </a:effectLst>
                <a:latin typeface="Now Bold" panose="020B0604020202020204" charset="0"/>
              </a:rPr>
            </a:br>
            <a:endParaRPr lang="en-US" sz="3600">
              <a:ln w="0"/>
              <a:effectLst>
                <a:outerShdw blurRad="38100" dist="19050" dir="2700000" algn="tl" rotWithShape="0">
                  <a:prstClr val="black">
                    <a:alpha val="40000"/>
                  </a:prstClr>
                </a:outerShdw>
              </a:effectLst>
              <a:latin typeface="Now Bold" panose="020B0604020202020204" charset="0"/>
            </a:endParaRPr>
          </a:p>
        </p:txBody>
      </p:sp>
      <p:sp>
        <p:nvSpPr>
          <p:cNvPr id="25" name="Rectangle 24">
            <a:extLst>
              <a:ext uri="{FF2B5EF4-FFF2-40B4-BE49-F238E27FC236}">
                <a16:creationId xmlns:a16="http://schemas.microsoft.com/office/drawing/2014/main" id="{DF21F946-F47A-4E15-852D-78C9DD85D57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spTree>
    <p:extLst>
      <p:ext uri="{BB962C8B-B14F-4D97-AF65-F5344CB8AC3E}">
        <p14:creationId xmlns:p14="http://schemas.microsoft.com/office/powerpoint/2010/main" val="1927712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1DCE-B727-4EB0-96FB-89F488764B91}"/>
              </a:ext>
            </a:extLst>
          </p:cNvPr>
          <p:cNvSpPr>
            <a:spLocks noGrp="1"/>
          </p:cNvSpPr>
          <p:nvPr>
            <p:ph type="title"/>
          </p:nvPr>
        </p:nvSpPr>
        <p:spPr/>
        <p:txBody>
          <a:bodyPr>
            <a:normAutofit/>
          </a:bodyPr>
          <a:lstStyle/>
          <a:p>
            <a:pPr algn="ctr"/>
            <a:r>
              <a:rPr lang="en-US" sz="3600" b="1"/>
              <a:t>SPECIFIC AND SUB OBJECTIVES</a:t>
            </a:r>
            <a:endParaRPr lang="en-US"/>
          </a:p>
        </p:txBody>
      </p:sp>
      <p:sp>
        <p:nvSpPr>
          <p:cNvPr id="3" name="Content Placeholder 2">
            <a:extLst>
              <a:ext uri="{FF2B5EF4-FFF2-40B4-BE49-F238E27FC236}">
                <a16:creationId xmlns:a16="http://schemas.microsoft.com/office/drawing/2014/main" id="{7771C31B-A3FE-4DF6-8898-771AFCC9D327}"/>
              </a:ext>
            </a:extLst>
          </p:cNvPr>
          <p:cNvSpPr>
            <a:spLocks noGrp="1"/>
          </p:cNvSpPr>
          <p:nvPr>
            <p:ph idx="1"/>
          </p:nvPr>
        </p:nvSpPr>
        <p:spPr>
          <a:xfrm>
            <a:off x="1858992" y="1911889"/>
            <a:ext cx="9983638" cy="4351338"/>
          </a:xfrm>
        </p:spPr>
        <p:txBody>
          <a:bodyPr vert="horz" lIns="91440" tIns="45720" rIns="91440" bIns="45720" rtlCol="0" anchor="t">
            <a:normAutofit/>
          </a:bodyPr>
          <a:lstStyle/>
          <a:p>
            <a:r>
              <a:rPr lang="en-US" sz="2400"/>
              <a:t>Specific Objective:</a:t>
            </a:r>
          </a:p>
          <a:p>
            <a:pPr lvl="1"/>
            <a:r>
              <a:rPr lang="en-US" sz="2000">
                <a:latin typeface="Arial"/>
                <a:cs typeface="Arial"/>
              </a:rPr>
              <a:t>•</a:t>
            </a:r>
            <a:r>
              <a:rPr lang="en-US" sz="2000">
                <a:latin typeface="Times New Roman"/>
                <a:cs typeface="Times New Roman"/>
              </a:rPr>
              <a:t>To develop a system that uses video-based mock-up tests to objectively assess candidates' skills. The system will also evaluate grooming, professionalism, and working environment as supplementary criteria. </a:t>
            </a:r>
            <a:endParaRPr lang="en-US" sz="2000"/>
          </a:p>
          <a:p>
            <a:pPr lvl="1"/>
            <a:endParaRPr lang="en-US" sz="2000">
              <a:cs typeface="Calibri"/>
            </a:endParaRPr>
          </a:p>
          <a:p>
            <a:pPr lvl="1"/>
            <a:endParaRPr lang="en-US" sz="2000">
              <a:cs typeface="Calibri"/>
            </a:endParaRPr>
          </a:p>
          <a:p>
            <a:r>
              <a:rPr lang="en-US" sz="2800"/>
              <a:t>Sub Objectives:</a:t>
            </a:r>
            <a:endParaRPr lang="en-US" sz="2800">
              <a:cs typeface="Calibri"/>
            </a:endParaRPr>
          </a:p>
          <a:p>
            <a:pPr marL="800100" lvl="1" indent="-342900" algn="just"/>
            <a:r>
              <a:rPr lang="en-US" sz="1800">
                <a:latin typeface="Arial"/>
                <a:cs typeface="Arial"/>
              </a:rPr>
              <a:t>To identify key skills from candidates' CVs and generate relevant mockup test questions.</a:t>
            </a:r>
            <a:endParaRPr lang="en-US" sz="1800">
              <a:latin typeface="Calibri"/>
              <a:cs typeface="Calibri"/>
            </a:endParaRPr>
          </a:p>
          <a:p>
            <a:pPr marL="800100" lvl="1" indent="-342900" algn="just"/>
            <a:r>
              <a:rPr lang="en-US" sz="1800">
                <a:latin typeface="Arial"/>
                <a:cs typeface="Arial"/>
              </a:rPr>
              <a:t>To develop machine learning algorithms for assessing grooming, professionalism, and work environment.</a:t>
            </a:r>
            <a:endParaRPr lang="en-US" sz="1800">
              <a:latin typeface="Calibri" panose="020F0502020204030204"/>
              <a:cs typeface="Calibri" panose="020F0502020204030204"/>
            </a:endParaRPr>
          </a:p>
          <a:p>
            <a:pPr marL="800100" lvl="1" indent="-342900" algn="just"/>
            <a:r>
              <a:rPr lang="en-US" sz="1800">
                <a:latin typeface="Arial"/>
                <a:cs typeface="Arial"/>
              </a:rPr>
              <a:t>To validate the effectiveness of this integrated evaluation system. </a:t>
            </a:r>
            <a:endParaRPr lang="en-US" sz="1800">
              <a:cs typeface="Calibri" panose="020F0502020204030204"/>
            </a:endParaRPr>
          </a:p>
          <a:p>
            <a:pPr lvl="1"/>
            <a:endParaRPr lang="en-US" sz="2000">
              <a:cs typeface="Calibri"/>
            </a:endParaRPr>
          </a:p>
        </p:txBody>
      </p:sp>
      <p:sp>
        <p:nvSpPr>
          <p:cNvPr id="4" name="Rectangle 3">
            <a:extLst>
              <a:ext uri="{FF2B5EF4-FFF2-40B4-BE49-F238E27FC236}">
                <a16:creationId xmlns:a16="http://schemas.microsoft.com/office/drawing/2014/main" id="{C0DA4110-A318-40B6-9A05-0480E7F40FF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sp>
        <p:nvSpPr>
          <p:cNvPr id="6" name="Freeform 13">
            <a:extLst>
              <a:ext uri="{FF2B5EF4-FFF2-40B4-BE49-F238E27FC236}">
                <a16:creationId xmlns:a16="http://schemas.microsoft.com/office/drawing/2014/main" id="{E66C3BA6-6282-4334-9A76-AF76ABAE470F}"/>
              </a:ext>
            </a:extLst>
          </p:cNvPr>
          <p:cNvSpPr/>
          <p:nvPr/>
        </p:nvSpPr>
        <p:spPr>
          <a:xfrm>
            <a:off x="-550536" y="-829676"/>
            <a:ext cx="2425770" cy="2425770"/>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pic>
        <p:nvPicPr>
          <p:cNvPr id="7" name="Picture 6" descr="A red and white target with a arrow in the center&#10;&#10;Description automatically generated">
            <a:extLst>
              <a:ext uri="{FF2B5EF4-FFF2-40B4-BE49-F238E27FC236}">
                <a16:creationId xmlns:a16="http://schemas.microsoft.com/office/drawing/2014/main" id="{1726D0BF-954D-1EF9-DF64-D408A1BA22ED}"/>
              </a:ext>
            </a:extLst>
          </p:cNvPr>
          <p:cNvPicPr>
            <a:picLocks noChangeAspect="1"/>
          </p:cNvPicPr>
          <p:nvPr/>
        </p:nvPicPr>
        <p:blipFill>
          <a:blip r:embed="rId4"/>
          <a:stretch>
            <a:fillRect/>
          </a:stretch>
        </p:blipFill>
        <p:spPr>
          <a:xfrm>
            <a:off x="919843" y="1818688"/>
            <a:ext cx="856179" cy="861096"/>
          </a:xfrm>
          <a:prstGeom prst="rect">
            <a:avLst/>
          </a:prstGeom>
        </p:spPr>
      </p:pic>
      <p:pic>
        <p:nvPicPr>
          <p:cNvPr id="8" name="Picture 7" descr="A screen shot of a computer screen&#10;&#10;Description automatically generated">
            <a:extLst>
              <a:ext uri="{FF2B5EF4-FFF2-40B4-BE49-F238E27FC236}">
                <a16:creationId xmlns:a16="http://schemas.microsoft.com/office/drawing/2014/main" id="{15C29578-D429-F6A4-2E18-F7AE24779B7B}"/>
              </a:ext>
            </a:extLst>
          </p:cNvPr>
          <p:cNvPicPr>
            <a:picLocks noChangeAspect="1"/>
          </p:cNvPicPr>
          <p:nvPr/>
        </p:nvPicPr>
        <p:blipFill>
          <a:blip r:embed="rId5"/>
          <a:stretch>
            <a:fillRect/>
          </a:stretch>
        </p:blipFill>
        <p:spPr>
          <a:xfrm>
            <a:off x="919843" y="3937540"/>
            <a:ext cx="787137" cy="861096"/>
          </a:xfrm>
          <a:prstGeom prst="rect">
            <a:avLst/>
          </a:prstGeom>
        </p:spPr>
      </p:pic>
      <p:sp>
        <p:nvSpPr>
          <p:cNvPr id="9" name="Freeform 4">
            <a:extLst>
              <a:ext uri="{FF2B5EF4-FFF2-40B4-BE49-F238E27FC236}">
                <a16:creationId xmlns:a16="http://schemas.microsoft.com/office/drawing/2014/main" id="{0F64C670-2058-4F0E-9804-BBD60C5610B5}"/>
              </a:ext>
            </a:extLst>
          </p:cNvPr>
          <p:cNvSpPr/>
          <p:nvPr/>
        </p:nvSpPr>
        <p:spPr>
          <a:xfrm rot="17793173">
            <a:off x="11083355" y="-2040513"/>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1436791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683F43-52E3-4E11-A0E1-DA4D77D7BC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sp>
        <p:nvSpPr>
          <p:cNvPr id="9" name="TextBox 8">
            <a:extLst>
              <a:ext uri="{FF2B5EF4-FFF2-40B4-BE49-F238E27FC236}">
                <a16:creationId xmlns:a16="http://schemas.microsoft.com/office/drawing/2014/main" id="{17ED6890-D7FB-40B7-8569-132FE714F444}"/>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pic>
        <p:nvPicPr>
          <p:cNvPr id="4" name="Graphic 3">
            <a:extLst>
              <a:ext uri="{FF2B5EF4-FFF2-40B4-BE49-F238E27FC236}">
                <a16:creationId xmlns:a16="http://schemas.microsoft.com/office/drawing/2014/main" id="{04B0C546-241A-4D9E-B412-F9C3F34C2D4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2435" y="662781"/>
            <a:ext cx="5883320" cy="5665141"/>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838200" y="0"/>
            <a:ext cx="10515600" cy="1325563"/>
          </a:xfrm>
        </p:spPr>
        <p:txBody>
          <a:bodyPr>
            <a:normAutofit/>
          </a:bodyPr>
          <a:lstStyle/>
          <a:p>
            <a:pPr algn="ctr"/>
            <a:r>
              <a:rPr lang="en-US" sz="3600" b="1"/>
              <a:t>METHODOLOGY</a:t>
            </a:r>
            <a:endParaRPr lang="en-US"/>
          </a:p>
        </p:txBody>
      </p:sp>
      <p:pic>
        <p:nvPicPr>
          <p:cNvPr id="2" name="Picture 1">
            <a:extLst>
              <a:ext uri="{FF2B5EF4-FFF2-40B4-BE49-F238E27FC236}">
                <a16:creationId xmlns:a16="http://schemas.microsoft.com/office/drawing/2014/main" id="{0B767069-1B81-7901-C464-DEB90150134A}"/>
              </a:ext>
            </a:extLst>
          </p:cNvPr>
          <p:cNvPicPr>
            <a:picLocks noChangeAspect="1"/>
          </p:cNvPicPr>
          <p:nvPr/>
        </p:nvPicPr>
        <p:blipFill>
          <a:blip r:embed="rId4"/>
          <a:stretch>
            <a:fillRect/>
          </a:stretch>
        </p:blipFill>
        <p:spPr>
          <a:xfrm>
            <a:off x="3870517" y="353218"/>
            <a:ext cx="590371" cy="619125"/>
          </a:xfrm>
          <a:prstGeom prst="rect">
            <a:avLst/>
          </a:prstGeom>
        </p:spPr>
      </p:pic>
      <p:sp>
        <p:nvSpPr>
          <p:cNvPr id="10" name="Freeform 4">
            <a:extLst>
              <a:ext uri="{FF2B5EF4-FFF2-40B4-BE49-F238E27FC236}">
                <a16:creationId xmlns:a16="http://schemas.microsoft.com/office/drawing/2014/main" id="{592F399F-05B9-48AC-928F-3FC9455DAEB4}"/>
              </a:ext>
            </a:extLst>
          </p:cNvPr>
          <p:cNvSpPr/>
          <p:nvPr/>
        </p:nvSpPr>
        <p:spPr>
          <a:xfrm rot="17793173">
            <a:off x="10292723" y="-903226"/>
            <a:ext cx="5710626" cy="7972950"/>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4">
            <a:extLst>
              <a:ext uri="{FF2B5EF4-FFF2-40B4-BE49-F238E27FC236}">
                <a16:creationId xmlns:a16="http://schemas.microsoft.com/office/drawing/2014/main" id="{DA0C9AD7-F348-4782-9D70-451C32D8D04A}"/>
              </a:ext>
            </a:extLst>
          </p:cNvPr>
          <p:cNvSpPr/>
          <p:nvPr/>
        </p:nvSpPr>
        <p:spPr>
          <a:xfrm rot="12300870">
            <a:off x="-1348434" y="-5074700"/>
            <a:ext cx="5710626" cy="7972950"/>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950144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2966" y="4216740"/>
            <a:ext cx="2197381" cy="631217"/>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 name="TextBox 4"/>
            <p:cNvSpPr txBox="1"/>
            <p:nvPr/>
          </p:nvSpPr>
          <p:spPr>
            <a:xfrm>
              <a:off x="0" y="-38100"/>
              <a:ext cx="922973" cy="303232"/>
            </a:xfrm>
            <a:prstGeom prst="rect">
              <a:avLst/>
            </a:prstGeom>
          </p:spPr>
          <p:txBody>
            <a:bodyPr lIns="33867" tIns="33867" rIns="33867" bIns="33867" rtlCol="0" anchor="ctr"/>
            <a:lstStyle/>
            <a:p>
              <a:pPr algn="ctr">
                <a:lnSpc>
                  <a:spcPts val="1773"/>
                </a:lnSpc>
                <a:spcBef>
                  <a:spcPct val="0"/>
                </a:spcBef>
              </a:pPr>
              <a:endParaRPr sz="1200"/>
            </a:p>
          </p:txBody>
        </p:sp>
      </p:grpSp>
      <p:sp>
        <p:nvSpPr>
          <p:cNvPr id="5" name="TextBox 5"/>
          <p:cNvSpPr txBox="1"/>
          <p:nvPr/>
        </p:nvSpPr>
        <p:spPr>
          <a:xfrm>
            <a:off x="3785484" y="1060515"/>
            <a:ext cx="4849625" cy="509114"/>
          </a:xfrm>
          <a:prstGeom prst="rect">
            <a:avLst/>
          </a:prstGeom>
        </p:spPr>
        <p:txBody>
          <a:bodyPr lIns="0" tIns="0" rIns="0" bIns="0" rtlCol="0" anchor="t">
            <a:spAutoFit/>
          </a:bodyPr>
          <a:lstStyle/>
          <a:p>
            <a:pPr algn="ctr">
              <a:lnSpc>
                <a:spcPts val="4200"/>
              </a:lnSpc>
              <a:spcBef>
                <a:spcPct val="0"/>
              </a:spcBef>
            </a:pPr>
            <a:r>
              <a:rPr lang="en-US" sz="3200" b="1">
                <a:ln w="0"/>
                <a:effectLst>
                  <a:outerShdw blurRad="38100" dist="19050" dir="2700000" algn="tl" rotWithShape="0">
                    <a:schemeClr val="dk1">
                      <a:alpha val="40000"/>
                    </a:schemeClr>
                  </a:outerShdw>
                </a:effectLst>
                <a:latin typeface="Adobe Devanagari"/>
              </a:rPr>
              <a:t>Team</a:t>
            </a:r>
            <a:endParaRPr lang="en-US"/>
          </a:p>
        </p:txBody>
      </p:sp>
      <p:grpSp>
        <p:nvGrpSpPr>
          <p:cNvPr id="7" name="Group 7"/>
          <p:cNvGrpSpPr/>
          <p:nvPr/>
        </p:nvGrpSpPr>
        <p:grpSpPr>
          <a:xfrm>
            <a:off x="3858555" y="3956165"/>
            <a:ext cx="2197381" cy="895545"/>
            <a:chOff x="0" y="-38100"/>
            <a:chExt cx="922973" cy="376160"/>
          </a:xfrm>
        </p:grpSpPr>
        <p:sp>
          <p:nvSpPr>
            <p:cNvPr id="8" name="Freeform 8"/>
            <p:cNvSpPr/>
            <p:nvPr/>
          </p:nvSpPr>
          <p:spPr>
            <a:xfrm>
              <a:off x="0" y="72928"/>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9" name="TextBox 9"/>
            <p:cNvSpPr txBox="1"/>
            <p:nvPr/>
          </p:nvSpPr>
          <p:spPr>
            <a:xfrm>
              <a:off x="0" y="-38100"/>
              <a:ext cx="922973" cy="303232"/>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1" name="Group 11"/>
          <p:cNvGrpSpPr/>
          <p:nvPr/>
        </p:nvGrpSpPr>
        <p:grpSpPr>
          <a:xfrm>
            <a:off x="6131971" y="4188063"/>
            <a:ext cx="2197381" cy="663647"/>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3" name="TextBox 13"/>
            <p:cNvSpPr txBox="1"/>
            <p:nvPr/>
          </p:nvSpPr>
          <p:spPr>
            <a:xfrm>
              <a:off x="0" y="-38100"/>
              <a:ext cx="922973" cy="303232"/>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5" name="Group 15"/>
          <p:cNvGrpSpPr/>
          <p:nvPr/>
        </p:nvGrpSpPr>
        <p:grpSpPr>
          <a:xfrm>
            <a:off x="8442829" y="4211214"/>
            <a:ext cx="2197381" cy="631217"/>
            <a:chOff x="0" y="0"/>
            <a:chExt cx="922973" cy="265132"/>
          </a:xfrm>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7" name="TextBox 17"/>
            <p:cNvSpPr txBox="1"/>
            <p:nvPr/>
          </p:nvSpPr>
          <p:spPr>
            <a:xfrm>
              <a:off x="0" y="-38100"/>
              <a:ext cx="922973" cy="303232"/>
            </a:xfrm>
            <a:prstGeom prst="rect">
              <a:avLst/>
            </a:prstGeom>
          </p:spPr>
          <p:txBody>
            <a:bodyPr lIns="33867" tIns="33867" rIns="33867" bIns="33867" rtlCol="0" anchor="ctr"/>
            <a:lstStyle/>
            <a:p>
              <a:pPr algn="ctr">
                <a:lnSpc>
                  <a:spcPts val="1773"/>
                </a:lnSpc>
                <a:spcBef>
                  <a:spcPct val="0"/>
                </a:spcBef>
              </a:pPr>
              <a:endParaRPr sz="1200"/>
            </a:p>
          </p:txBody>
        </p:sp>
      </p:grpSp>
      <p:sp>
        <p:nvSpPr>
          <p:cNvPr id="23" name="TextBox 23"/>
          <p:cNvSpPr txBox="1"/>
          <p:nvPr/>
        </p:nvSpPr>
        <p:spPr>
          <a:xfrm>
            <a:off x="1727780" y="4263163"/>
            <a:ext cx="1760965" cy="217817"/>
          </a:xfrm>
          <a:prstGeom prst="rect">
            <a:avLst/>
          </a:prstGeom>
        </p:spPr>
        <p:txBody>
          <a:bodyPr lIns="0" tIns="0" rIns="0" bIns="0" rtlCol="0" anchor="t">
            <a:spAutoFit/>
          </a:bodyPr>
          <a:lstStyle/>
          <a:p>
            <a:pPr algn="ctr">
              <a:lnSpc>
                <a:spcPts val="1949"/>
              </a:lnSpc>
            </a:pPr>
            <a:r>
              <a:rPr lang="en-US" sz="1200" spc="26">
                <a:solidFill>
                  <a:srgbClr val="FDFDFD"/>
                </a:solidFill>
                <a:latin typeface="Poppins Bold"/>
                <a:ea typeface="Poppins Bold"/>
                <a:cs typeface="Poppins Bold"/>
                <a:sym typeface="Poppins Bold"/>
              </a:rPr>
              <a:t>Gunarathna N.W.P.B.M</a:t>
            </a:r>
          </a:p>
        </p:txBody>
      </p:sp>
      <p:sp>
        <p:nvSpPr>
          <p:cNvPr id="24" name="TextBox 24"/>
          <p:cNvSpPr txBox="1"/>
          <p:nvPr/>
        </p:nvSpPr>
        <p:spPr>
          <a:xfrm>
            <a:off x="1727780" y="4510715"/>
            <a:ext cx="1760965" cy="175176"/>
          </a:xfrm>
          <a:prstGeom prst="rect">
            <a:avLst/>
          </a:prstGeom>
        </p:spPr>
        <p:txBody>
          <a:bodyPr lIns="0" tIns="0" rIns="0" bIns="0" rtlCol="0" anchor="t">
            <a:spAutoFit/>
          </a:bodyPr>
          <a:lstStyle/>
          <a:p>
            <a:pPr algn="ctr">
              <a:lnSpc>
                <a:spcPts val="1482"/>
              </a:lnSpc>
            </a:pPr>
            <a:r>
              <a:rPr lang="en-US" sz="1058" spc="-21">
                <a:solidFill>
                  <a:srgbClr val="FDFDFD"/>
                </a:solidFill>
                <a:latin typeface="Poppins"/>
                <a:ea typeface="Poppins"/>
                <a:cs typeface="Poppins"/>
                <a:sym typeface="Poppins"/>
              </a:rPr>
              <a:t>IT21319792</a:t>
            </a:r>
          </a:p>
        </p:txBody>
      </p:sp>
      <p:sp>
        <p:nvSpPr>
          <p:cNvPr id="25" name="TextBox 25"/>
          <p:cNvSpPr txBox="1"/>
          <p:nvPr/>
        </p:nvSpPr>
        <p:spPr>
          <a:xfrm>
            <a:off x="4039321" y="4263167"/>
            <a:ext cx="1760965" cy="474874"/>
          </a:xfrm>
          <a:prstGeom prst="rect">
            <a:avLst/>
          </a:prstGeom>
        </p:spPr>
        <p:txBody>
          <a:bodyPr lIns="0" tIns="0" rIns="0" bIns="0" rtlCol="0" anchor="t">
            <a:spAutoFit/>
          </a:bodyPr>
          <a:lstStyle/>
          <a:p>
            <a:pPr algn="ctr">
              <a:lnSpc>
                <a:spcPts val="1949"/>
              </a:lnSpc>
            </a:pPr>
            <a:r>
              <a:rPr lang="en-US" sz="1350" spc="26" err="1">
                <a:solidFill>
                  <a:srgbClr val="FDFDFD"/>
                </a:solidFill>
                <a:latin typeface="Poppins Bold"/>
                <a:ea typeface="Poppins Bold"/>
                <a:cs typeface="Poppins Bold"/>
                <a:sym typeface="Poppins Bold"/>
              </a:rPr>
              <a:t>Thennakoon</a:t>
            </a:r>
            <a:r>
              <a:rPr lang="en-US" sz="1350" spc="26">
                <a:solidFill>
                  <a:srgbClr val="FDFDFD"/>
                </a:solidFill>
                <a:latin typeface="Poppins Bold"/>
                <a:ea typeface="Poppins Bold"/>
                <a:cs typeface="Poppins Bold"/>
                <a:sym typeface="Poppins Bold"/>
              </a:rPr>
              <a:t> T.M.I.C</a:t>
            </a:r>
          </a:p>
        </p:txBody>
      </p:sp>
      <p:sp>
        <p:nvSpPr>
          <p:cNvPr id="26" name="TextBox 26"/>
          <p:cNvSpPr txBox="1"/>
          <p:nvPr/>
        </p:nvSpPr>
        <p:spPr>
          <a:xfrm>
            <a:off x="4039321" y="4510719"/>
            <a:ext cx="1760965" cy="181973"/>
          </a:xfrm>
          <a:prstGeom prst="rect">
            <a:avLst/>
          </a:prstGeom>
        </p:spPr>
        <p:txBody>
          <a:bodyPr lIns="0" tIns="0" rIns="0" bIns="0" rtlCol="0" anchor="t">
            <a:spAutoFit/>
          </a:bodyPr>
          <a:lstStyle/>
          <a:p>
            <a:pPr algn="ctr">
              <a:lnSpc>
                <a:spcPts val="1482"/>
              </a:lnSpc>
            </a:pPr>
            <a:r>
              <a:rPr lang="en-US" sz="1050" spc="-21">
                <a:solidFill>
                  <a:srgbClr val="FDFDFD"/>
                </a:solidFill>
                <a:latin typeface="Poppins"/>
                <a:ea typeface="Poppins"/>
                <a:cs typeface="Poppins"/>
                <a:sym typeface="Poppins"/>
              </a:rPr>
              <a:t>IT21170966</a:t>
            </a:r>
            <a:endParaRPr lang="en-US" sz="1058" spc="-21">
              <a:solidFill>
                <a:srgbClr val="FDFDFD"/>
              </a:solidFill>
              <a:latin typeface="Poppins"/>
              <a:ea typeface="Poppins"/>
              <a:cs typeface="Poppins"/>
              <a:sym typeface="Poppins"/>
            </a:endParaRPr>
          </a:p>
        </p:txBody>
      </p:sp>
      <p:sp>
        <p:nvSpPr>
          <p:cNvPr id="27" name="TextBox 27"/>
          <p:cNvSpPr txBox="1"/>
          <p:nvPr/>
        </p:nvSpPr>
        <p:spPr>
          <a:xfrm>
            <a:off x="6350179" y="4286025"/>
            <a:ext cx="1760965" cy="223394"/>
          </a:xfrm>
          <a:prstGeom prst="rect">
            <a:avLst/>
          </a:prstGeom>
        </p:spPr>
        <p:txBody>
          <a:bodyPr lIns="0" tIns="0" rIns="0" bIns="0" rtlCol="0" anchor="t">
            <a:spAutoFit/>
          </a:bodyPr>
          <a:lstStyle/>
          <a:p>
            <a:pPr algn="ctr">
              <a:lnSpc>
                <a:spcPts val="1949"/>
              </a:lnSpc>
            </a:pPr>
            <a:r>
              <a:rPr lang="en-US" sz="1391" spc="26" err="1">
                <a:solidFill>
                  <a:srgbClr val="FDFDFD"/>
                </a:solidFill>
                <a:latin typeface="Poppins Bold"/>
                <a:ea typeface="Poppins Bold"/>
                <a:cs typeface="Poppins Bold"/>
                <a:sym typeface="Poppins Bold"/>
              </a:rPr>
              <a:t>Anjalie</a:t>
            </a:r>
            <a:r>
              <a:rPr lang="en-US" sz="1391" spc="26">
                <a:solidFill>
                  <a:srgbClr val="FDFDFD"/>
                </a:solidFill>
                <a:latin typeface="Poppins Bold"/>
                <a:ea typeface="Poppins Bold"/>
                <a:cs typeface="Poppins Bold"/>
                <a:sym typeface="Poppins Bold"/>
              </a:rPr>
              <a:t> P.M.R.S</a:t>
            </a:r>
          </a:p>
        </p:txBody>
      </p:sp>
      <p:sp>
        <p:nvSpPr>
          <p:cNvPr id="28" name="TextBox 28"/>
          <p:cNvSpPr txBox="1"/>
          <p:nvPr/>
        </p:nvSpPr>
        <p:spPr>
          <a:xfrm>
            <a:off x="6350179" y="4533577"/>
            <a:ext cx="1760965" cy="181973"/>
          </a:xfrm>
          <a:prstGeom prst="rect">
            <a:avLst/>
          </a:prstGeom>
        </p:spPr>
        <p:txBody>
          <a:bodyPr lIns="0" tIns="0" rIns="0" bIns="0" rtlCol="0" anchor="t">
            <a:spAutoFit/>
          </a:bodyPr>
          <a:lstStyle/>
          <a:p>
            <a:pPr algn="ctr">
              <a:lnSpc>
                <a:spcPts val="1482"/>
              </a:lnSpc>
            </a:pPr>
            <a:r>
              <a:rPr lang="en-US" sz="1050" spc="-21">
                <a:solidFill>
                  <a:srgbClr val="FDFDFD"/>
                </a:solidFill>
                <a:latin typeface="Poppins"/>
                <a:ea typeface="Poppins"/>
                <a:cs typeface="Poppins"/>
                <a:sym typeface="Poppins"/>
              </a:rPr>
              <a:t>IT21167232</a:t>
            </a:r>
            <a:endParaRPr lang="en-US" sz="1058" spc="-21">
              <a:solidFill>
                <a:srgbClr val="FDFDFD"/>
              </a:solidFill>
              <a:latin typeface="Poppins"/>
              <a:ea typeface="Poppins"/>
              <a:cs typeface="Poppins"/>
              <a:sym typeface="Poppins"/>
            </a:endParaRPr>
          </a:p>
        </p:txBody>
      </p:sp>
      <p:sp>
        <p:nvSpPr>
          <p:cNvPr id="29" name="TextBox 29"/>
          <p:cNvSpPr txBox="1"/>
          <p:nvPr/>
        </p:nvSpPr>
        <p:spPr>
          <a:xfrm>
            <a:off x="8661037" y="4286316"/>
            <a:ext cx="1760965" cy="223394"/>
          </a:xfrm>
          <a:prstGeom prst="rect">
            <a:avLst/>
          </a:prstGeom>
        </p:spPr>
        <p:txBody>
          <a:bodyPr lIns="0" tIns="0" rIns="0" bIns="0" rtlCol="0" anchor="t">
            <a:spAutoFit/>
          </a:bodyPr>
          <a:lstStyle/>
          <a:p>
            <a:pPr algn="ctr">
              <a:lnSpc>
                <a:spcPts val="1949"/>
              </a:lnSpc>
            </a:pPr>
            <a:r>
              <a:rPr lang="en-US" sz="1391" spc="26" err="1">
                <a:solidFill>
                  <a:srgbClr val="FDFDFD"/>
                </a:solidFill>
                <a:latin typeface="Poppins Bold"/>
                <a:ea typeface="Poppins Bold"/>
                <a:cs typeface="Poppins Bold"/>
                <a:sym typeface="Poppins Bold"/>
              </a:rPr>
              <a:t>Pinsara</a:t>
            </a:r>
            <a:r>
              <a:rPr lang="en-US" sz="1391" spc="26">
                <a:solidFill>
                  <a:srgbClr val="FDFDFD"/>
                </a:solidFill>
                <a:latin typeface="Poppins Bold"/>
                <a:ea typeface="Poppins Bold"/>
                <a:cs typeface="Poppins Bold"/>
                <a:sym typeface="Poppins Bold"/>
              </a:rPr>
              <a:t> A.R.D</a:t>
            </a:r>
          </a:p>
        </p:txBody>
      </p:sp>
      <p:sp>
        <p:nvSpPr>
          <p:cNvPr id="30" name="TextBox 30"/>
          <p:cNvSpPr txBox="1"/>
          <p:nvPr/>
        </p:nvSpPr>
        <p:spPr>
          <a:xfrm>
            <a:off x="8661037" y="4533868"/>
            <a:ext cx="1760965" cy="181973"/>
          </a:xfrm>
          <a:prstGeom prst="rect">
            <a:avLst/>
          </a:prstGeom>
        </p:spPr>
        <p:txBody>
          <a:bodyPr lIns="0" tIns="0" rIns="0" bIns="0" rtlCol="0" anchor="t">
            <a:spAutoFit/>
          </a:bodyPr>
          <a:lstStyle/>
          <a:p>
            <a:pPr algn="ctr">
              <a:lnSpc>
                <a:spcPts val="1482"/>
              </a:lnSpc>
            </a:pPr>
            <a:r>
              <a:rPr lang="en-US" sz="1050" spc="-21">
                <a:solidFill>
                  <a:srgbClr val="FDFDFD"/>
                </a:solidFill>
                <a:latin typeface="Poppins"/>
                <a:ea typeface="Poppins"/>
                <a:cs typeface="Poppins"/>
                <a:sym typeface="Poppins"/>
              </a:rPr>
              <a:t>IT 21158186</a:t>
            </a:r>
            <a:endParaRPr lang="en-US" sz="1058" spc="-21">
              <a:solidFill>
                <a:srgbClr val="FDFDFD"/>
              </a:solidFill>
              <a:latin typeface="Poppins"/>
              <a:ea typeface="Poppins"/>
              <a:cs typeface="Poppins"/>
              <a:sym typeface="Poppins"/>
            </a:endParaRPr>
          </a:p>
        </p:txBody>
      </p:sp>
      <p:sp>
        <p:nvSpPr>
          <p:cNvPr id="32" name="TextBox 32"/>
          <p:cNvSpPr txBox="1"/>
          <p:nvPr/>
        </p:nvSpPr>
        <p:spPr>
          <a:xfrm>
            <a:off x="9836090" y="4889101"/>
            <a:ext cx="1760965" cy="175176"/>
          </a:xfrm>
          <a:prstGeom prst="rect">
            <a:avLst/>
          </a:prstGeom>
        </p:spPr>
        <p:txBody>
          <a:bodyPr lIns="0" tIns="0" rIns="0" bIns="0" rtlCol="0" anchor="t">
            <a:spAutoFit/>
          </a:bodyPr>
          <a:lstStyle/>
          <a:p>
            <a:pPr algn="ctr">
              <a:lnSpc>
                <a:spcPts val="1482"/>
              </a:lnSpc>
            </a:pPr>
            <a:r>
              <a:rPr lang="en-US" sz="1058" spc="-21">
                <a:solidFill>
                  <a:srgbClr val="FDFDFD"/>
                </a:solidFill>
                <a:latin typeface="Poppins"/>
                <a:ea typeface="Poppins"/>
                <a:cs typeface="Poppins"/>
                <a:sym typeface="Poppins"/>
              </a:rPr>
              <a:t>Marketing Head</a:t>
            </a:r>
          </a:p>
        </p:txBody>
      </p:sp>
      <p:grpSp>
        <p:nvGrpSpPr>
          <p:cNvPr id="33" name="Group 33"/>
          <p:cNvGrpSpPr/>
          <p:nvPr/>
        </p:nvGrpSpPr>
        <p:grpSpPr>
          <a:xfrm>
            <a:off x="-1319903" y="6226784"/>
            <a:ext cx="14547325" cy="631217"/>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35" name="TextBox 35"/>
            <p:cNvSpPr txBox="1"/>
            <p:nvPr/>
          </p:nvSpPr>
          <p:spPr>
            <a:xfrm>
              <a:off x="0" y="-38100"/>
              <a:ext cx="6110362" cy="303232"/>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6" name="Group 36"/>
          <p:cNvGrpSpPr/>
          <p:nvPr/>
        </p:nvGrpSpPr>
        <p:grpSpPr>
          <a:xfrm>
            <a:off x="-1177663" y="-544051"/>
            <a:ext cx="14547325" cy="1175267"/>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38" name="TextBox 38"/>
            <p:cNvSpPr txBox="1"/>
            <p:nvPr/>
          </p:nvSpPr>
          <p:spPr>
            <a:xfrm>
              <a:off x="0" y="-38100"/>
              <a:ext cx="6110362" cy="531751"/>
            </a:xfrm>
            <a:prstGeom prst="rect">
              <a:avLst/>
            </a:prstGeom>
          </p:spPr>
          <p:txBody>
            <a:bodyPr lIns="33867" tIns="33867" rIns="33867" bIns="33867" rtlCol="0" anchor="ctr"/>
            <a:lstStyle/>
            <a:p>
              <a:pPr algn="ctr">
                <a:lnSpc>
                  <a:spcPts val="1773"/>
                </a:lnSpc>
                <a:spcBef>
                  <a:spcPct val="0"/>
                </a:spcBef>
              </a:pPr>
              <a:endParaRPr sz="1200"/>
            </a:p>
          </p:txBody>
        </p:sp>
      </p:grpSp>
      <p:pic>
        <p:nvPicPr>
          <p:cNvPr id="40" name="Picture 39">
            <a:extLst>
              <a:ext uri="{FF2B5EF4-FFF2-40B4-BE49-F238E27FC236}">
                <a16:creationId xmlns:a16="http://schemas.microsoft.com/office/drawing/2014/main" id="{3F04FD6A-94F9-4083-808F-678FC952A9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06" t="16346" r="10552" b="28431"/>
          <a:stretch/>
        </p:blipFill>
        <p:spPr>
          <a:xfrm>
            <a:off x="3860277" y="1908527"/>
            <a:ext cx="2193939" cy="2343655"/>
          </a:xfrm>
          <a:prstGeom prst="rect">
            <a:avLst/>
          </a:prstGeom>
        </p:spPr>
      </p:pic>
      <p:pic>
        <p:nvPicPr>
          <p:cNvPr id="42" name="Picture 41">
            <a:extLst>
              <a:ext uri="{FF2B5EF4-FFF2-40B4-BE49-F238E27FC236}">
                <a16:creationId xmlns:a16="http://schemas.microsoft.com/office/drawing/2014/main" id="{1F778A4F-303B-4E40-A7F8-FDAA18AD8B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824" t="26603" r="13021" b="22117"/>
          <a:stretch/>
        </p:blipFill>
        <p:spPr>
          <a:xfrm>
            <a:off x="6137785" y="1914737"/>
            <a:ext cx="2193939" cy="2306865"/>
          </a:xfrm>
          <a:prstGeom prst="rect">
            <a:avLst/>
          </a:prstGeom>
        </p:spPr>
      </p:pic>
      <p:pic>
        <p:nvPicPr>
          <p:cNvPr id="39" name="Picture 38">
            <a:extLst>
              <a:ext uri="{FF2B5EF4-FFF2-40B4-BE49-F238E27FC236}">
                <a16:creationId xmlns:a16="http://schemas.microsoft.com/office/drawing/2014/main" id="{ECD48268-3E6D-4666-872D-0C1F5E60B5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47" t="3296" r="9445" b="38640"/>
          <a:stretch/>
        </p:blipFill>
        <p:spPr>
          <a:xfrm>
            <a:off x="8442829" y="1923085"/>
            <a:ext cx="2193939" cy="2263971"/>
          </a:xfrm>
          <a:prstGeom prst="rect">
            <a:avLst/>
          </a:prstGeom>
        </p:spPr>
      </p:pic>
      <p:pic>
        <p:nvPicPr>
          <p:cNvPr id="6" name="Picture 5" descr="A person standing in front of a building&#10;&#10;Description automatically generated">
            <a:extLst>
              <a:ext uri="{FF2B5EF4-FFF2-40B4-BE49-F238E27FC236}">
                <a16:creationId xmlns:a16="http://schemas.microsoft.com/office/drawing/2014/main" id="{5BB6D694-84DF-67EA-0152-796173DE8BED}"/>
              </a:ext>
            </a:extLst>
          </p:cNvPr>
          <p:cNvPicPr>
            <a:picLocks noChangeAspect="1"/>
          </p:cNvPicPr>
          <p:nvPr/>
        </p:nvPicPr>
        <p:blipFill>
          <a:blip r:embed="rId5"/>
          <a:srcRect t="1419" b="1419"/>
          <a:stretch/>
        </p:blipFill>
        <p:spPr>
          <a:xfrm>
            <a:off x="1447636" y="1890642"/>
            <a:ext cx="2193906" cy="232488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FAD652-5E61-46A5-A3DC-73A9EC679B14}"/>
              </a:ext>
            </a:extLst>
          </p:cNvPr>
          <p:cNvSpPr txBox="1">
            <a:spLocks noGrp="1"/>
          </p:cNvSpPr>
          <p:nvPr>
            <p:ph type="title"/>
          </p:nvPr>
        </p:nvSpPr>
        <p:spPr>
          <a:xfrm>
            <a:off x="838200" y="386286"/>
            <a:ext cx="10515600" cy="1325563"/>
          </a:xfrm>
          <a:prstGeom prst="rect">
            <a:avLst/>
          </a:prstGeom>
        </p:spPr>
        <p:txBody>
          <a:bodyPr lIns="0" tIns="0" rIns="0" bIns="0" rtlCol="0" anchor="t">
            <a:spAutoFit/>
          </a:bodyPr>
          <a:lstStyle/>
          <a:p>
            <a:pPr algn="ctr">
              <a:lnSpc>
                <a:spcPts val="4200"/>
              </a:lnSpc>
              <a:spcBef>
                <a:spcPct val="0"/>
              </a:spcBef>
            </a:pPr>
            <a:r>
              <a:rPr lang="en-US" sz="3200" b="1">
                <a:ln w="0"/>
                <a:effectLst>
                  <a:outerShdw blurRad="38100" dist="19050" dir="2700000" algn="tl" rotWithShape="0">
                    <a:schemeClr val="dk1">
                      <a:alpha val="40000"/>
                    </a:schemeClr>
                  </a:outerShdw>
                </a:effectLst>
                <a:latin typeface="Adobe Devanagari"/>
              </a:rPr>
              <a:t>Workload Distribution</a:t>
            </a:r>
            <a:endParaRPr lang="en-US" sz="3000">
              <a:solidFill>
                <a:srgbClr val="051D40"/>
              </a:solidFill>
              <a:latin typeface="Open Sans Extra Bold"/>
              <a:ea typeface="Open Sans Extra Bold"/>
              <a:cs typeface="Open Sans Extra Bold"/>
              <a:sym typeface="Open Sans Extra Bold"/>
            </a:endParaRPr>
          </a:p>
        </p:txBody>
      </p:sp>
      <p:pic>
        <p:nvPicPr>
          <p:cNvPr id="3" name="Graphic 2">
            <a:extLst>
              <a:ext uri="{FF2B5EF4-FFF2-40B4-BE49-F238E27FC236}">
                <a16:creationId xmlns:a16="http://schemas.microsoft.com/office/drawing/2014/main" id="{5B87ABA1-1275-4119-834E-04A2D23FC8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349" y="1049067"/>
            <a:ext cx="11231301" cy="4980031"/>
          </a:xfrm>
          <a:prstGeom prst="rect">
            <a:avLst/>
          </a:prstGeom>
        </p:spPr>
      </p:pic>
      <p:sp>
        <p:nvSpPr>
          <p:cNvPr id="5" name="Rectangle 4">
            <a:extLst>
              <a:ext uri="{FF2B5EF4-FFF2-40B4-BE49-F238E27FC236}">
                <a16:creationId xmlns:a16="http://schemas.microsoft.com/office/drawing/2014/main" id="{A2981B28-6131-4C6F-8FD9-5CCBBF6207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spTree>
    <p:extLst>
      <p:ext uri="{BB962C8B-B14F-4D97-AF65-F5344CB8AC3E}">
        <p14:creationId xmlns:p14="http://schemas.microsoft.com/office/powerpoint/2010/main" val="233901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grpSp>
        <p:nvGrpSpPr>
          <p:cNvPr id="6" name="Group 5">
            <a:extLst>
              <a:ext uri="{FF2B5EF4-FFF2-40B4-BE49-F238E27FC236}">
                <a16:creationId xmlns:a16="http://schemas.microsoft.com/office/drawing/2014/main" id="{593734AC-6FD6-4DF1-8E39-A7594FA8DCBC}"/>
              </a:ext>
            </a:extLst>
          </p:cNvPr>
          <p:cNvGrpSpPr/>
          <p:nvPr/>
        </p:nvGrpSpPr>
        <p:grpSpPr>
          <a:xfrm>
            <a:off x="261546" y="1322722"/>
            <a:ext cx="11557827" cy="2953975"/>
            <a:chOff x="417688" y="1322722"/>
            <a:chExt cx="11557827" cy="2953975"/>
          </a:xfrm>
        </p:grpSpPr>
        <p:grpSp>
          <p:nvGrpSpPr>
            <p:cNvPr id="10" name="Group 9">
              <a:extLst>
                <a:ext uri="{FF2B5EF4-FFF2-40B4-BE49-F238E27FC236}">
                  <a16:creationId xmlns:a16="http://schemas.microsoft.com/office/drawing/2014/main" id="{BF8D6558-12D6-463A-8271-CBD76C475648}"/>
                </a:ext>
              </a:extLst>
            </p:cNvPr>
            <p:cNvGrpSpPr/>
            <p:nvPr/>
          </p:nvGrpSpPr>
          <p:grpSpPr>
            <a:xfrm>
              <a:off x="1454110" y="2648436"/>
              <a:ext cx="10521405" cy="1561129"/>
              <a:chOff x="0" y="2383127"/>
              <a:chExt cx="11121948" cy="1561129"/>
            </a:xfrm>
            <a:solidFill>
              <a:schemeClr val="bg1">
                <a:lumMod val="85000"/>
              </a:schemeClr>
            </a:solidFill>
          </p:grpSpPr>
          <p:grpSp>
            <p:nvGrpSpPr>
              <p:cNvPr id="108" name="Group 107">
                <a:extLst>
                  <a:ext uri="{FF2B5EF4-FFF2-40B4-BE49-F238E27FC236}">
                    <a16:creationId xmlns:a16="http://schemas.microsoft.com/office/drawing/2014/main" id="{D1F95DF1-1B5A-491A-8A1F-29AC78970BB3}"/>
                  </a:ext>
                </a:extLst>
              </p:cNvPr>
              <p:cNvGrpSpPr/>
              <p:nvPr/>
            </p:nvGrpSpPr>
            <p:grpSpPr>
              <a:xfrm>
                <a:off x="0" y="2383127"/>
                <a:ext cx="1117601" cy="1561129"/>
                <a:chOff x="1219764" y="2630777"/>
                <a:chExt cx="1229361" cy="1561129"/>
              </a:xfrm>
              <a:grpFill/>
            </p:grpSpPr>
            <p:sp>
              <p:nvSpPr>
                <p:cNvPr id="173" name="Rectangle 172">
                  <a:extLst>
                    <a:ext uri="{FF2B5EF4-FFF2-40B4-BE49-F238E27FC236}">
                      <a16:creationId xmlns:a16="http://schemas.microsoft.com/office/drawing/2014/main" id="{C428BED8-DB3A-404D-939A-1515C79DF27F}"/>
                    </a:ext>
                  </a:extLst>
                </p:cNvPr>
                <p:cNvSpPr/>
                <p:nvPr/>
              </p:nvSpPr>
              <p:spPr>
                <a:xfrm>
                  <a:off x="1219764" y="2630777"/>
                  <a:ext cx="1229360" cy="1119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52C96659-4C71-4B77-B385-5677D0BB0BF6}"/>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BC2D6FB3-057D-40B5-BA77-7522AE39FDF7}"/>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12F4D388-DC7D-4C4D-9328-67CCAF425D80}"/>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5F9296E5-F0E8-4CDD-81E5-645B32EC734F}"/>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A74164A6-FE60-494A-A8FB-CA1E1617671C}"/>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A9ABB1E1-3622-4CB9-882C-E1245DBC7F1A}"/>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DD5CD205-FF15-43C4-99C1-83E36FCDDF0B}"/>
                  </a:ext>
                </a:extLst>
              </p:cNvPr>
              <p:cNvGrpSpPr/>
              <p:nvPr/>
            </p:nvGrpSpPr>
            <p:grpSpPr>
              <a:xfrm>
                <a:off x="1250544" y="2383127"/>
                <a:ext cx="1117601" cy="1561129"/>
                <a:chOff x="1219764" y="2630777"/>
                <a:chExt cx="1229361" cy="1561129"/>
              </a:xfrm>
              <a:grpFill/>
            </p:grpSpPr>
            <p:sp>
              <p:nvSpPr>
                <p:cNvPr id="166" name="Rectangle 165">
                  <a:extLst>
                    <a:ext uri="{FF2B5EF4-FFF2-40B4-BE49-F238E27FC236}">
                      <a16:creationId xmlns:a16="http://schemas.microsoft.com/office/drawing/2014/main" id="{70739F42-FA42-49BE-A8F4-F02B7D862D32}"/>
                    </a:ext>
                  </a:extLst>
                </p:cNvPr>
                <p:cNvSpPr/>
                <p:nvPr/>
              </p:nvSpPr>
              <p:spPr>
                <a:xfrm>
                  <a:off x="1219764" y="2630777"/>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2DE01F28-68F4-49C8-AAB3-CD230B0F28A5}"/>
                    </a:ext>
                  </a:extLst>
                </p:cNvPr>
                <p:cNvSpPr/>
                <p:nvPr/>
              </p:nvSpPr>
              <p:spPr>
                <a:xfrm>
                  <a:off x="1219764" y="2872306"/>
                  <a:ext cx="1229360" cy="111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F187E717-811A-445F-A359-4CEA45E36410}"/>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64F910F3-2A3F-4448-89A5-8626D94AB4D1}"/>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2D910C92-6395-4F16-B6ED-CDE35E011932}"/>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5BD52589-5F27-4863-9CF1-8B3BEBBD8FA6}"/>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B88ADECF-7E46-433E-BA1F-124E1231A556}"/>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6C9AF0CA-CAA5-4E1B-B066-4746929615C3}"/>
                  </a:ext>
                </a:extLst>
              </p:cNvPr>
              <p:cNvGrpSpPr/>
              <p:nvPr/>
            </p:nvGrpSpPr>
            <p:grpSpPr>
              <a:xfrm>
                <a:off x="2501088" y="2383127"/>
                <a:ext cx="1117601" cy="1561129"/>
                <a:chOff x="1219764" y="2630777"/>
                <a:chExt cx="1229361" cy="1561129"/>
              </a:xfrm>
              <a:grpFill/>
            </p:grpSpPr>
            <p:sp>
              <p:nvSpPr>
                <p:cNvPr id="159" name="Rectangle 158">
                  <a:extLst>
                    <a:ext uri="{FF2B5EF4-FFF2-40B4-BE49-F238E27FC236}">
                      <a16:creationId xmlns:a16="http://schemas.microsoft.com/office/drawing/2014/main" id="{BA5ADDFD-8622-4450-8717-605000BB4B04}"/>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2AD78120-4270-4087-BF10-B8B226840429}"/>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C80B0E8E-143A-449E-BACD-C8A9277750D8}"/>
                    </a:ext>
                  </a:extLst>
                </p:cNvPr>
                <p:cNvSpPr/>
                <p:nvPr/>
              </p:nvSpPr>
              <p:spPr>
                <a:xfrm>
                  <a:off x="1219764" y="3113835"/>
                  <a:ext cx="1229360" cy="11195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86FF9E00-F367-456B-BAE1-A6872372C7B1}"/>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C2A971B5-1928-476F-B11C-B2F8175507C0}"/>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1C9DD841-EFE8-4D69-96E1-CAD535D1FD21}"/>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2AE0F40E-99AA-41F0-B4C0-D776EE41CE5A}"/>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3EEB13EE-CB48-4776-9F75-6958A53E4E19}"/>
                  </a:ext>
                </a:extLst>
              </p:cNvPr>
              <p:cNvGrpSpPr/>
              <p:nvPr/>
            </p:nvGrpSpPr>
            <p:grpSpPr>
              <a:xfrm>
                <a:off x="3751632" y="2383127"/>
                <a:ext cx="1117601" cy="1561129"/>
                <a:chOff x="1219764" y="2630777"/>
                <a:chExt cx="1229361" cy="1561129"/>
              </a:xfrm>
              <a:grpFill/>
            </p:grpSpPr>
            <p:sp>
              <p:nvSpPr>
                <p:cNvPr id="152" name="Rectangle 151">
                  <a:extLst>
                    <a:ext uri="{FF2B5EF4-FFF2-40B4-BE49-F238E27FC236}">
                      <a16:creationId xmlns:a16="http://schemas.microsoft.com/office/drawing/2014/main" id="{D0269CDF-1A88-4608-A753-5CE00311D973}"/>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BF24259A-24F2-467B-8310-B55FCCC934E9}"/>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854EFEB-2926-47DE-809D-295E98ECC367}"/>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EE697CAD-B7F3-4C0A-98D4-8E20AC45110F}"/>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E173E69-913B-4B3B-938E-8660C57C75B3}"/>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D0157177-1E9A-4AD9-A20A-821CF1958F03}"/>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CE757F8-F1D3-4B48-9DDB-C39CF142DB9C}"/>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68370628-2A4D-44A0-B78F-2C395EA72ED7}"/>
                  </a:ext>
                </a:extLst>
              </p:cNvPr>
              <p:cNvGrpSpPr/>
              <p:nvPr/>
            </p:nvGrpSpPr>
            <p:grpSpPr>
              <a:xfrm>
                <a:off x="5002176" y="2383127"/>
                <a:ext cx="1117600" cy="1561129"/>
                <a:chOff x="1219764" y="2630777"/>
                <a:chExt cx="1229360" cy="1561129"/>
              </a:xfrm>
              <a:grpFill/>
            </p:grpSpPr>
            <p:sp>
              <p:nvSpPr>
                <p:cNvPr id="145" name="Rectangle 144">
                  <a:extLst>
                    <a:ext uri="{FF2B5EF4-FFF2-40B4-BE49-F238E27FC236}">
                      <a16:creationId xmlns:a16="http://schemas.microsoft.com/office/drawing/2014/main" id="{B1FF1D7B-2EE0-4C92-A75B-AC548638B5AB}"/>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E52ADB3-3212-489C-A5FB-0C0397159295}"/>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4144054-0128-45A2-B618-DF7C7ACADDDA}"/>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182B92E-C2F2-4AB1-BDBC-03E850460CCA}"/>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BFA58C1D-88E8-42A5-A13A-B594959D4389}"/>
                    </a:ext>
                  </a:extLst>
                </p:cNvPr>
                <p:cNvSpPr/>
                <p:nvPr/>
              </p:nvSpPr>
              <p:spPr>
                <a:xfrm>
                  <a:off x="1219764" y="3596893"/>
                  <a:ext cx="1229360" cy="111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2EC024D-EFD9-40FB-863B-5E6607421A0A}"/>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35CA60B-2C3A-44E5-AF15-D741ABE81411}"/>
                    </a:ext>
                  </a:extLst>
                </p:cNvPr>
                <p:cNvSpPr/>
                <p:nvPr/>
              </p:nvSpPr>
              <p:spPr>
                <a:xfrm>
                  <a:off x="1219764" y="4079950"/>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63FB412D-A506-47CC-910D-D02B67A939FA}"/>
                  </a:ext>
                </a:extLst>
              </p:cNvPr>
              <p:cNvGrpSpPr/>
              <p:nvPr/>
            </p:nvGrpSpPr>
            <p:grpSpPr>
              <a:xfrm>
                <a:off x="6252720" y="2383127"/>
                <a:ext cx="1117600" cy="1561129"/>
                <a:chOff x="1219764" y="2630777"/>
                <a:chExt cx="1229360" cy="1561129"/>
              </a:xfrm>
              <a:grpFill/>
            </p:grpSpPr>
            <p:sp>
              <p:nvSpPr>
                <p:cNvPr id="138" name="Rectangle 137">
                  <a:extLst>
                    <a:ext uri="{FF2B5EF4-FFF2-40B4-BE49-F238E27FC236}">
                      <a16:creationId xmlns:a16="http://schemas.microsoft.com/office/drawing/2014/main" id="{86E5BF1E-7CB4-4632-BA79-108189D6A46B}"/>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9EBF0D9-4076-45B9-9EC2-DE8AB08CC263}"/>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2D18C5B-AE7B-4E13-B19D-F99E8A66E8ED}"/>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F3061B07-A22C-4A99-ABFD-FB6ACA12FC15}"/>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9E7CDC69-5A64-4C57-9A38-EB17119FB588}"/>
                    </a:ext>
                  </a:extLst>
                </p:cNvPr>
                <p:cNvSpPr/>
                <p:nvPr/>
              </p:nvSpPr>
              <p:spPr>
                <a:xfrm>
                  <a:off x="1219764" y="3596893"/>
                  <a:ext cx="1229360" cy="111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3D69A39-C8E2-4B2A-A1D2-8E7E357B3485}"/>
                    </a:ext>
                  </a:extLst>
                </p:cNvPr>
                <p:cNvSpPr/>
                <p:nvPr/>
              </p:nvSpPr>
              <p:spPr>
                <a:xfrm>
                  <a:off x="1219764" y="3838422"/>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68A69890-07B5-41CF-93E1-77309BC8E09B}"/>
                    </a:ext>
                  </a:extLst>
                </p:cNvPr>
                <p:cNvSpPr/>
                <p:nvPr/>
              </p:nvSpPr>
              <p:spPr>
                <a:xfrm>
                  <a:off x="1219764" y="4079950"/>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77F2C83B-1FDC-41F1-9BFF-2305D2C1CB7D}"/>
                  </a:ext>
                </a:extLst>
              </p:cNvPr>
              <p:cNvGrpSpPr/>
              <p:nvPr/>
            </p:nvGrpSpPr>
            <p:grpSpPr>
              <a:xfrm>
                <a:off x="7503264" y="2383127"/>
                <a:ext cx="1117600" cy="1561129"/>
                <a:chOff x="1219764" y="2630777"/>
                <a:chExt cx="1229360" cy="1561129"/>
              </a:xfrm>
              <a:grpFill/>
            </p:grpSpPr>
            <p:sp>
              <p:nvSpPr>
                <p:cNvPr id="131" name="Rectangle 130">
                  <a:extLst>
                    <a:ext uri="{FF2B5EF4-FFF2-40B4-BE49-F238E27FC236}">
                      <a16:creationId xmlns:a16="http://schemas.microsoft.com/office/drawing/2014/main" id="{5C4B0AC3-9AAD-4945-B31F-448B2C244F70}"/>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41FD2F29-548B-4760-A7C8-37B5CE3B562F}"/>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0294FF9-A798-4C99-942D-82B8587BCC0C}"/>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4394BAB-4D2B-4D0D-8ED7-C67589A455DB}"/>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D2B2573-149E-41F0-908E-9103C0AF390E}"/>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D3991227-F7E1-4018-A95C-9A8CCC9F5732}"/>
                    </a:ext>
                  </a:extLst>
                </p:cNvPr>
                <p:cNvSpPr/>
                <p:nvPr/>
              </p:nvSpPr>
              <p:spPr>
                <a:xfrm>
                  <a:off x="1219764" y="3838422"/>
                  <a:ext cx="1229360" cy="1119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392B185-4812-4F16-A9E2-E0BD2B06C9B1}"/>
                    </a:ext>
                  </a:extLst>
                </p:cNvPr>
                <p:cNvSpPr/>
                <p:nvPr/>
              </p:nvSpPr>
              <p:spPr>
                <a:xfrm>
                  <a:off x="1219764" y="4079950"/>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C5A945E0-43ED-47C1-807C-4AED0DDA529E}"/>
                  </a:ext>
                </a:extLst>
              </p:cNvPr>
              <p:cNvGrpSpPr/>
              <p:nvPr/>
            </p:nvGrpSpPr>
            <p:grpSpPr>
              <a:xfrm>
                <a:off x="8753808" y="2383127"/>
                <a:ext cx="1117600" cy="1561129"/>
                <a:chOff x="1219764" y="2630777"/>
                <a:chExt cx="1229360" cy="1561129"/>
              </a:xfrm>
              <a:grpFill/>
            </p:grpSpPr>
            <p:sp>
              <p:nvSpPr>
                <p:cNvPr id="124" name="Rectangle 123">
                  <a:extLst>
                    <a:ext uri="{FF2B5EF4-FFF2-40B4-BE49-F238E27FC236}">
                      <a16:creationId xmlns:a16="http://schemas.microsoft.com/office/drawing/2014/main" id="{CA658DE1-E2CB-4F2A-A9DF-70986ACBDF46}"/>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E483637-0ACC-4754-890F-788DDBE263AC}"/>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2A18FC12-9CEE-4F12-93AA-A839EE2CB956}"/>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6DC0BC7-0997-445C-A653-E92D9D9E1DEF}"/>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90C0C5A-D61C-4FFA-9667-5E5CCC4C6BD4}"/>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FC7972B-DC83-4C4C-A12E-B4A38DA41B21}"/>
                    </a:ext>
                  </a:extLst>
                </p:cNvPr>
                <p:cNvSpPr/>
                <p:nvPr/>
              </p:nvSpPr>
              <p:spPr>
                <a:xfrm>
                  <a:off x="1219764" y="3838422"/>
                  <a:ext cx="1229360"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5F42FBE6-5137-4703-A7BF-723B7B4CDA13}"/>
                    </a:ext>
                  </a:extLst>
                </p:cNvPr>
                <p:cNvSpPr/>
                <p:nvPr/>
              </p:nvSpPr>
              <p:spPr>
                <a:xfrm>
                  <a:off x="1219764" y="4079950"/>
                  <a:ext cx="1229360"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629CE56-27EB-4B2E-BAE8-62596CE66107}"/>
                  </a:ext>
                </a:extLst>
              </p:cNvPr>
              <p:cNvGrpSpPr/>
              <p:nvPr/>
            </p:nvGrpSpPr>
            <p:grpSpPr>
              <a:xfrm>
                <a:off x="10004348" y="2383127"/>
                <a:ext cx="1117600" cy="1561129"/>
                <a:chOff x="1219764" y="2630777"/>
                <a:chExt cx="1229360" cy="1561129"/>
              </a:xfrm>
              <a:grpFill/>
            </p:grpSpPr>
            <p:sp>
              <p:nvSpPr>
                <p:cNvPr id="117" name="Rectangle 116">
                  <a:extLst>
                    <a:ext uri="{FF2B5EF4-FFF2-40B4-BE49-F238E27FC236}">
                      <a16:creationId xmlns:a16="http://schemas.microsoft.com/office/drawing/2014/main" id="{6696E82B-7193-4016-8200-95E9E8B47439}"/>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031016B-235A-4E52-A0C3-CF33D8ACE30F}"/>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7D80FE1-756E-45E9-812E-3458887118CC}"/>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E703AC8-D489-4F3A-B9DB-1BA77FEFA8A9}"/>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56E16F4-1FA9-4B17-A1E7-30098B71EE36}"/>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28CE9779-8077-466C-9A67-A291BB7B3942}"/>
                    </a:ext>
                  </a:extLst>
                </p:cNvPr>
                <p:cNvSpPr/>
                <p:nvPr/>
              </p:nvSpPr>
              <p:spPr>
                <a:xfrm>
                  <a:off x="1219764" y="3838422"/>
                  <a:ext cx="1229360"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11EB2BE-BB63-4849-99BD-F9EA24DABD5A}"/>
                    </a:ext>
                  </a:extLst>
                </p:cNvPr>
                <p:cNvSpPr/>
                <p:nvPr/>
              </p:nvSpPr>
              <p:spPr>
                <a:xfrm>
                  <a:off x="1219764" y="4079950"/>
                  <a:ext cx="1229360"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a:extLst>
                <a:ext uri="{FF2B5EF4-FFF2-40B4-BE49-F238E27FC236}">
                  <a16:creationId xmlns:a16="http://schemas.microsoft.com/office/drawing/2014/main" id="{50B52FAB-5EDD-4FDB-892A-8BC35663A39B}"/>
                </a:ext>
              </a:extLst>
            </p:cNvPr>
            <p:cNvSpPr txBox="1"/>
            <p:nvPr/>
          </p:nvSpPr>
          <p:spPr>
            <a:xfrm>
              <a:off x="417688" y="2548341"/>
              <a:ext cx="1036422" cy="246221"/>
            </a:xfrm>
            <a:prstGeom prst="rect">
              <a:avLst/>
            </a:prstGeom>
            <a:noFill/>
          </p:spPr>
          <p:txBody>
            <a:bodyPr wrap="square" rtlCol="0">
              <a:spAutoFit/>
            </a:bodyPr>
            <a:lstStyle/>
            <a:p>
              <a:r>
                <a:rPr lang="en-US" sz="1000" b="1">
                  <a:solidFill>
                    <a:schemeClr val="accent1">
                      <a:lumMod val="50000"/>
                    </a:schemeClr>
                  </a:solidFill>
                  <a:latin typeface="Georgia Pro Cond" panose="02040506050405020303" pitchFamily="18" charset="0"/>
                </a:rPr>
                <a:t>Week 1</a:t>
              </a:r>
            </a:p>
          </p:txBody>
        </p:sp>
        <p:sp>
          <p:nvSpPr>
            <p:cNvPr id="12" name="TextBox 11">
              <a:extLst>
                <a:ext uri="{FF2B5EF4-FFF2-40B4-BE49-F238E27FC236}">
                  <a16:creationId xmlns:a16="http://schemas.microsoft.com/office/drawing/2014/main" id="{7ED3BBC6-658D-452E-9284-9CFB082CE06C}"/>
                </a:ext>
              </a:extLst>
            </p:cNvPr>
            <p:cNvSpPr txBox="1"/>
            <p:nvPr/>
          </p:nvSpPr>
          <p:spPr>
            <a:xfrm>
              <a:off x="417688" y="2795364"/>
              <a:ext cx="1036422" cy="246221"/>
            </a:xfrm>
            <a:prstGeom prst="rect">
              <a:avLst/>
            </a:prstGeom>
            <a:noFill/>
          </p:spPr>
          <p:txBody>
            <a:bodyPr wrap="square" rtlCol="0">
              <a:spAutoFit/>
            </a:bodyPr>
            <a:lstStyle/>
            <a:p>
              <a:r>
                <a:rPr lang="en-US" sz="1000" b="1">
                  <a:solidFill>
                    <a:schemeClr val="accent2"/>
                  </a:solidFill>
                  <a:latin typeface="Georgia Pro Cond" panose="02040506050405020303" pitchFamily="18" charset="0"/>
                </a:rPr>
                <a:t>Week 2</a:t>
              </a:r>
            </a:p>
          </p:txBody>
        </p:sp>
        <p:sp>
          <p:nvSpPr>
            <p:cNvPr id="13" name="TextBox 12">
              <a:extLst>
                <a:ext uri="{FF2B5EF4-FFF2-40B4-BE49-F238E27FC236}">
                  <a16:creationId xmlns:a16="http://schemas.microsoft.com/office/drawing/2014/main" id="{31C12472-9CE9-417C-80BB-E47BFBCECCE5}"/>
                </a:ext>
              </a:extLst>
            </p:cNvPr>
            <p:cNvSpPr txBox="1"/>
            <p:nvPr/>
          </p:nvSpPr>
          <p:spPr>
            <a:xfrm>
              <a:off x="417688" y="3042387"/>
              <a:ext cx="1036422" cy="246221"/>
            </a:xfrm>
            <a:prstGeom prst="rect">
              <a:avLst/>
            </a:prstGeom>
            <a:noFill/>
          </p:spPr>
          <p:txBody>
            <a:bodyPr wrap="square" rtlCol="0">
              <a:spAutoFit/>
            </a:bodyPr>
            <a:lstStyle/>
            <a:p>
              <a:r>
                <a:rPr lang="en-US" sz="1000" b="1">
                  <a:solidFill>
                    <a:schemeClr val="accent2">
                      <a:lumMod val="50000"/>
                    </a:schemeClr>
                  </a:solidFill>
                  <a:latin typeface="Georgia Pro Cond" panose="02040506050405020303" pitchFamily="18" charset="0"/>
                </a:rPr>
                <a:t>Week 3</a:t>
              </a:r>
            </a:p>
          </p:txBody>
        </p:sp>
        <p:sp>
          <p:nvSpPr>
            <p:cNvPr id="14" name="TextBox 13">
              <a:extLst>
                <a:ext uri="{FF2B5EF4-FFF2-40B4-BE49-F238E27FC236}">
                  <a16:creationId xmlns:a16="http://schemas.microsoft.com/office/drawing/2014/main" id="{9394E8C9-BE48-4E3E-A916-BB9D03B8F311}"/>
                </a:ext>
              </a:extLst>
            </p:cNvPr>
            <p:cNvSpPr txBox="1"/>
            <p:nvPr/>
          </p:nvSpPr>
          <p:spPr>
            <a:xfrm>
              <a:off x="417688" y="3289410"/>
              <a:ext cx="1036422" cy="246221"/>
            </a:xfrm>
            <a:prstGeom prst="rect">
              <a:avLst/>
            </a:prstGeom>
            <a:noFill/>
          </p:spPr>
          <p:txBody>
            <a:bodyPr wrap="square" rtlCol="0">
              <a:spAutoFit/>
            </a:bodyPr>
            <a:lstStyle/>
            <a:p>
              <a:r>
                <a:rPr lang="en-US" sz="1000" b="1">
                  <a:solidFill>
                    <a:schemeClr val="accent3"/>
                  </a:solidFill>
                  <a:latin typeface="Georgia Pro Cond" panose="02040506050405020303" pitchFamily="18" charset="0"/>
                </a:rPr>
                <a:t>Week 4</a:t>
              </a:r>
            </a:p>
          </p:txBody>
        </p:sp>
        <p:sp>
          <p:nvSpPr>
            <p:cNvPr id="15" name="TextBox 14">
              <a:extLst>
                <a:ext uri="{FF2B5EF4-FFF2-40B4-BE49-F238E27FC236}">
                  <a16:creationId xmlns:a16="http://schemas.microsoft.com/office/drawing/2014/main" id="{3A31DE5B-6211-4577-9173-F87DD14B2B61}"/>
                </a:ext>
              </a:extLst>
            </p:cNvPr>
            <p:cNvSpPr txBox="1"/>
            <p:nvPr/>
          </p:nvSpPr>
          <p:spPr>
            <a:xfrm>
              <a:off x="417688" y="3536433"/>
              <a:ext cx="1036422" cy="246221"/>
            </a:xfrm>
            <a:prstGeom prst="rect">
              <a:avLst/>
            </a:prstGeom>
            <a:noFill/>
          </p:spPr>
          <p:txBody>
            <a:bodyPr wrap="square" rtlCol="0">
              <a:spAutoFit/>
            </a:bodyPr>
            <a:lstStyle/>
            <a:p>
              <a:r>
                <a:rPr lang="en-US" sz="1000" b="1">
                  <a:solidFill>
                    <a:schemeClr val="accent6"/>
                  </a:solidFill>
                  <a:latin typeface="Georgia Pro Cond" panose="02040506050405020303" pitchFamily="18" charset="0"/>
                </a:rPr>
                <a:t>Week 5</a:t>
              </a:r>
            </a:p>
          </p:txBody>
        </p:sp>
        <p:sp>
          <p:nvSpPr>
            <p:cNvPr id="16" name="TextBox 15">
              <a:extLst>
                <a:ext uri="{FF2B5EF4-FFF2-40B4-BE49-F238E27FC236}">
                  <a16:creationId xmlns:a16="http://schemas.microsoft.com/office/drawing/2014/main" id="{84B6B9A9-38BC-4F0B-BC6A-C79A0525B7CC}"/>
                </a:ext>
              </a:extLst>
            </p:cNvPr>
            <p:cNvSpPr txBox="1"/>
            <p:nvPr/>
          </p:nvSpPr>
          <p:spPr>
            <a:xfrm>
              <a:off x="417688" y="3783456"/>
              <a:ext cx="1036422" cy="246221"/>
            </a:xfrm>
            <a:prstGeom prst="rect">
              <a:avLst/>
            </a:prstGeom>
            <a:noFill/>
          </p:spPr>
          <p:txBody>
            <a:bodyPr wrap="square" rtlCol="0">
              <a:spAutoFit/>
            </a:bodyPr>
            <a:lstStyle/>
            <a:p>
              <a:r>
                <a:rPr lang="en-US" sz="1000" b="1">
                  <a:solidFill>
                    <a:schemeClr val="accent4"/>
                  </a:solidFill>
                  <a:latin typeface="Georgia Pro Cond" panose="02040506050405020303" pitchFamily="18" charset="0"/>
                </a:rPr>
                <a:t>Week 6</a:t>
              </a:r>
            </a:p>
          </p:txBody>
        </p:sp>
        <p:sp>
          <p:nvSpPr>
            <p:cNvPr id="17" name="TextBox 16">
              <a:extLst>
                <a:ext uri="{FF2B5EF4-FFF2-40B4-BE49-F238E27FC236}">
                  <a16:creationId xmlns:a16="http://schemas.microsoft.com/office/drawing/2014/main" id="{B680251F-7EAB-44FD-A406-E4DA8A401B2B}"/>
                </a:ext>
              </a:extLst>
            </p:cNvPr>
            <p:cNvSpPr txBox="1"/>
            <p:nvPr/>
          </p:nvSpPr>
          <p:spPr>
            <a:xfrm>
              <a:off x="417688" y="403047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7</a:t>
              </a:r>
            </a:p>
          </p:txBody>
        </p:sp>
        <p:grpSp>
          <p:nvGrpSpPr>
            <p:cNvPr id="18" name="Group 17">
              <a:extLst>
                <a:ext uri="{FF2B5EF4-FFF2-40B4-BE49-F238E27FC236}">
                  <a16:creationId xmlns:a16="http://schemas.microsoft.com/office/drawing/2014/main" id="{29EBA402-AC37-4289-A847-CE2952762ABF}"/>
                </a:ext>
              </a:extLst>
            </p:cNvPr>
            <p:cNvGrpSpPr/>
            <p:nvPr/>
          </p:nvGrpSpPr>
          <p:grpSpPr>
            <a:xfrm>
              <a:off x="1454110" y="1780380"/>
              <a:ext cx="1168296" cy="852394"/>
              <a:chOff x="1454110" y="1335879"/>
              <a:chExt cx="1168296" cy="852394"/>
            </a:xfrm>
          </p:grpSpPr>
          <p:sp>
            <p:nvSpPr>
              <p:cNvPr id="106" name="TextBox 105">
                <a:extLst>
                  <a:ext uri="{FF2B5EF4-FFF2-40B4-BE49-F238E27FC236}">
                    <a16:creationId xmlns:a16="http://schemas.microsoft.com/office/drawing/2014/main" id="{AFCE977B-D8D0-4E2A-AEC5-74DC1C28C9DD}"/>
                  </a:ext>
                </a:extLst>
              </p:cNvPr>
              <p:cNvSpPr txBox="1"/>
              <p:nvPr/>
            </p:nvSpPr>
            <p:spPr>
              <a:xfrm>
                <a:off x="1454110" y="1634275"/>
                <a:ext cx="1168296" cy="553998"/>
              </a:xfrm>
              <a:prstGeom prst="rect">
                <a:avLst/>
              </a:prstGeom>
              <a:noFill/>
            </p:spPr>
            <p:txBody>
              <a:bodyPr wrap="square" rtlCol="0">
                <a:spAutoFit/>
              </a:bodyPr>
              <a:lstStyle/>
              <a:p>
                <a:pPr lvl="0" algn="ctr"/>
                <a:r>
                  <a:rPr lang="en-US" sz="1000">
                    <a:latin typeface="Georgia Pro Light" panose="02040302050405020303" pitchFamily="18" charset="0"/>
                  </a:rPr>
                  <a:t>Initial </a:t>
                </a:r>
                <a:r>
                  <a:rPr lang="en-US" sz="1000" err="1">
                    <a:latin typeface="Georgia Pro Light" panose="02040302050405020303" pitchFamily="18" charset="0"/>
                  </a:rPr>
                  <a:t>Planing</a:t>
                </a:r>
                <a:r>
                  <a:rPr lang="en-US" sz="1000">
                    <a:latin typeface="Georgia Pro Light" panose="02040302050405020303" pitchFamily="18" charset="0"/>
                  </a:rPr>
                  <a:t>, </a:t>
                </a:r>
                <a:r>
                  <a:rPr lang="en-US" sz="1000" err="1">
                    <a:latin typeface="Georgia Pro Light" panose="02040302050405020303" pitchFamily="18" charset="0"/>
                  </a:rPr>
                  <a:t>Daraset</a:t>
                </a:r>
                <a:r>
                  <a:rPr lang="en-US" sz="1000">
                    <a:latin typeface="Georgia Pro Light" panose="02040302050405020303" pitchFamily="18" charset="0"/>
                  </a:rPr>
                  <a:t> </a:t>
                </a:r>
                <a:r>
                  <a:rPr lang="en-US" sz="1000" err="1">
                    <a:latin typeface="Georgia Pro Light" panose="02040302050405020303" pitchFamily="18" charset="0"/>
                  </a:rPr>
                  <a:t>Collecetion</a:t>
                </a:r>
                <a:endParaRPr lang="en-US" sz="1000">
                  <a:latin typeface="Georgia Pro Light" panose="02040302050405020303" pitchFamily="18" charset="0"/>
                </a:endParaRPr>
              </a:p>
            </p:txBody>
          </p:sp>
          <p:sp>
            <p:nvSpPr>
              <p:cNvPr id="107" name="TextBox 106">
                <a:extLst>
                  <a:ext uri="{FF2B5EF4-FFF2-40B4-BE49-F238E27FC236}">
                    <a16:creationId xmlns:a16="http://schemas.microsoft.com/office/drawing/2014/main" id="{764243F7-506B-4DBD-B843-7A8DD1EE7FCC}"/>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1</a:t>
                </a:r>
              </a:p>
            </p:txBody>
          </p:sp>
        </p:grpSp>
        <p:grpSp>
          <p:nvGrpSpPr>
            <p:cNvPr id="19" name="Group 18">
              <a:extLst>
                <a:ext uri="{FF2B5EF4-FFF2-40B4-BE49-F238E27FC236}">
                  <a16:creationId xmlns:a16="http://schemas.microsoft.com/office/drawing/2014/main" id="{628C9662-0437-4C5A-9354-35DF4675777E}"/>
                </a:ext>
              </a:extLst>
            </p:cNvPr>
            <p:cNvGrpSpPr/>
            <p:nvPr/>
          </p:nvGrpSpPr>
          <p:grpSpPr>
            <a:xfrm>
              <a:off x="2623249" y="1780380"/>
              <a:ext cx="1168296" cy="544617"/>
              <a:chOff x="1454110" y="1335879"/>
              <a:chExt cx="1168296" cy="544617"/>
            </a:xfrm>
          </p:grpSpPr>
          <p:sp>
            <p:nvSpPr>
              <p:cNvPr id="104" name="TextBox 103">
                <a:extLst>
                  <a:ext uri="{FF2B5EF4-FFF2-40B4-BE49-F238E27FC236}">
                    <a16:creationId xmlns:a16="http://schemas.microsoft.com/office/drawing/2014/main" id="{8DD91F60-6F23-4373-963C-616938FA6BFB}"/>
                  </a:ext>
                </a:extLst>
              </p:cNvPr>
              <p:cNvSpPr txBox="1"/>
              <p:nvPr/>
            </p:nvSpPr>
            <p:spPr>
              <a:xfrm>
                <a:off x="1454110" y="1634275"/>
                <a:ext cx="1168296" cy="246221"/>
              </a:xfrm>
              <a:prstGeom prst="rect">
                <a:avLst/>
              </a:prstGeom>
              <a:noFill/>
            </p:spPr>
            <p:txBody>
              <a:bodyPr wrap="square" rtlCol="0">
                <a:spAutoFit/>
              </a:bodyPr>
              <a:lstStyle/>
              <a:p>
                <a:pPr lvl="0" algn="ctr"/>
                <a:r>
                  <a:rPr lang="en-US" sz="1000">
                    <a:latin typeface="Georgia Pro Light" panose="02040302050405020303" pitchFamily="18" charset="0"/>
                  </a:rPr>
                  <a:t>Train the Models</a:t>
                </a:r>
              </a:p>
            </p:txBody>
          </p:sp>
          <p:sp>
            <p:nvSpPr>
              <p:cNvPr id="105" name="TextBox 104">
                <a:extLst>
                  <a:ext uri="{FF2B5EF4-FFF2-40B4-BE49-F238E27FC236}">
                    <a16:creationId xmlns:a16="http://schemas.microsoft.com/office/drawing/2014/main" id="{6F8478D2-C1DA-4786-AD06-E7110FBC0725}"/>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2</a:t>
                </a:r>
              </a:p>
            </p:txBody>
          </p:sp>
        </p:grpSp>
        <p:grpSp>
          <p:nvGrpSpPr>
            <p:cNvPr id="20" name="Group 19">
              <a:extLst>
                <a:ext uri="{FF2B5EF4-FFF2-40B4-BE49-F238E27FC236}">
                  <a16:creationId xmlns:a16="http://schemas.microsoft.com/office/drawing/2014/main" id="{6F1C937F-8D53-4A92-AE8A-1C2BF37BE0A1}"/>
                </a:ext>
              </a:extLst>
            </p:cNvPr>
            <p:cNvGrpSpPr/>
            <p:nvPr/>
          </p:nvGrpSpPr>
          <p:grpSpPr>
            <a:xfrm>
              <a:off x="3792388" y="1780380"/>
              <a:ext cx="1168296" cy="698506"/>
              <a:chOff x="1454110" y="1335879"/>
              <a:chExt cx="1168296" cy="698506"/>
            </a:xfrm>
          </p:grpSpPr>
          <p:sp>
            <p:nvSpPr>
              <p:cNvPr id="102" name="TextBox 101">
                <a:extLst>
                  <a:ext uri="{FF2B5EF4-FFF2-40B4-BE49-F238E27FC236}">
                    <a16:creationId xmlns:a16="http://schemas.microsoft.com/office/drawing/2014/main" id="{D356EA4D-E9AC-42B5-B71B-1C869E0ADCA4}"/>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Initial design concept</a:t>
                </a:r>
              </a:p>
            </p:txBody>
          </p:sp>
          <p:sp>
            <p:nvSpPr>
              <p:cNvPr id="103" name="TextBox 102">
                <a:extLst>
                  <a:ext uri="{FF2B5EF4-FFF2-40B4-BE49-F238E27FC236}">
                    <a16:creationId xmlns:a16="http://schemas.microsoft.com/office/drawing/2014/main" id="{D3697538-1793-40E3-B19B-069BCF351090}"/>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3</a:t>
                </a:r>
              </a:p>
            </p:txBody>
          </p:sp>
        </p:grpSp>
        <p:grpSp>
          <p:nvGrpSpPr>
            <p:cNvPr id="21" name="Group 20">
              <a:extLst>
                <a:ext uri="{FF2B5EF4-FFF2-40B4-BE49-F238E27FC236}">
                  <a16:creationId xmlns:a16="http://schemas.microsoft.com/office/drawing/2014/main" id="{94AA08BC-930C-41DD-B3ED-3644156D11F8}"/>
                </a:ext>
              </a:extLst>
            </p:cNvPr>
            <p:cNvGrpSpPr/>
            <p:nvPr/>
          </p:nvGrpSpPr>
          <p:grpSpPr>
            <a:xfrm>
              <a:off x="4961527" y="1780380"/>
              <a:ext cx="1168296" cy="698506"/>
              <a:chOff x="1454110" y="1335879"/>
              <a:chExt cx="1168296" cy="698506"/>
            </a:xfrm>
          </p:grpSpPr>
          <p:sp>
            <p:nvSpPr>
              <p:cNvPr id="100" name="TextBox 99">
                <a:extLst>
                  <a:ext uri="{FF2B5EF4-FFF2-40B4-BE49-F238E27FC236}">
                    <a16:creationId xmlns:a16="http://schemas.microsoft.com/office/drawing/2014/main" id="{B7161258-437E-433E-B1F3-EA07E7585944}"/>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Initial </a:t>
                </a:r>
                <a:r>
                  <a:rPr lang="en-US" sz="1000" err="1">
                    <a:latin typeface="Georgia Pro Light" panose="02040302050405020303" pitchFamily="18" charset="0"/>
                  </a:rPr>
                  <a:t>Implementaion</a:t>
                </a:r>
                <a:endParaRPr lang="en-US" sz="1000">
                  <a:latin typeface="Georgia Pro Light" panose="02040302050405020303" pitchFamily="18" charset="0"/>
                </a:endParaRPr>
              </a:p>
            </p:txBody>
          </p:sp>
          <p:sp>
            <p:nvSpPr>
              <p:cNvPr id="101" name="TextBox 100">
                <a:extLst>
                  <a:ext uri="{FF2B5EF4-FFF2-40B4-BE49-F238E27FC236}">
                    <a16:creationId xmlns:a16="http://schemas.microsoft.com/office/drawing/2014/main" id="{76ADB2A4-70B8-4385-944F-30DBD39406FD}"/>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4</a:t>
                </a:r>
              </a:p>
            </p:txBody>
          </p:sp>
        </p:grpSp>
        <p:grpSp>
          <p:nvGrpSpPr>
            <p:cNvPr id="22" name="Group 21">
              <a:extLst>
                <a:ext uri="{FF2B5EF4-FFF2-40B4-BE49-F238E27FC236}">
                  <a16:creationId xmlns:a16="http://schemas.microsoft.com/office/drawing/2014/main" id="{202D753C-07A0-4C84-9261-3B02BA768696}"/>
                </a:ext>
              </a:extLst>
            </p:cNvPr>
            <p:cNvGrpSpPr/>
            <p:nvPr/>
          </p:nvGrpSpPr>
          <p:grpSpPr>
            <a:xfrm>
              <a:off x="6130666" y="1780380"/>
              <a:ext cx="1168296" cy="698506"/>
              <a:chOff x="1454110" y="1335879"/>
              <a:chExt cx="1168296" cy="698506"/>
            </a:xfrm>
          </p:grpSpPr>
          <p:sp>
            <p:nvSpPr>
              <p:cNvPr id="98" name="TextBox 97">
                <a:extLst>
                  <a:ext uri="{FF2B5EF4-FFF2-40B4-BE49-F238E27FC236}">
                    <a16:creationId xmlns:a16="http://schemas.microsoft.com/office/drawing/2014/main" id="{8E0181B2-D8F0-4F95-92D3-F8E7F8182A7E}"/>
                  </a:ext>
                </a:extLst>
              </p:cNvPr>
              <p:cNvSpPr txBox="1"/>
              <p:nvPr/>
            </p:nvSpPr>
            <p:spPr>
              <a:xfrm>
                <a:off x="1454110" y="1634275"/>
                <a:ext cx="1168296" cy="400110"/>
              </a:xfrm>
              <a:prstGeom prst="rect">
                <a:avLst/>
              </a:prstGeom>
              <a:noFill/>
            </p:spPr>
            <p:txBody>
              <a:bodyPr wrap="square" rtlCol="0">
                <a:spAutoFit/>
              </a:bodyPr>
              <a:lstStyle/>
              <a:p>
                <a:pPr lvl="0" algn="ctr"/>
                <a:r>
                  <a:rPr lang="en-US" sz="1000" err="1">
                    <a:latin typeface="Georgia Pro Light" panose="02040302050405020303" pitchFamily="18" charset="0"/>
                  </a:rPr>
                  <a:t>Intergrate</a:t>
                </a:r>
                <a:r>
                  <a:rPr lang="en-US" sz="1000">
                    <a:latin typeface="Georgia Pro Light" panose="02040302050405020303" pitchFamily="18" charset="0"/>
                  </a:rPr>
                  <a:t> the </a:t>
                </a:r>
                <a:r>
                  <a:rPr lang="en-US" sz="1000" err="1">
                    <a:latin typeface="Georgia Pro Light" panose="02040302050405020303" pitchFamily="18" charset="0"/>
                  </a:rPr>
                  <a:t>MIcroservice</a:t>
                </a:r>
                <a:endParaRPr lang="en-US" sz="1000">
                  <a:latin typeface="Georgia Pro Light" panose="02040302050405020303" pitchFamily="18" charset="0"/>
                </a:endParaRPr>
              </a:p>
            </p:txBody>
          </p:sp>
          <p:sp>
            <p:nvSpPr>
              <p:cNvPr id="99" name="TextBox 98">
                <a:extLst>
                  <a:ext uri="{FF2B5EF4-FFF2-40B4-BE49-F238E27FC236}">
                    <a16:creationId xmlns:a16="http://schemas.microsoft.com/office/drawing/2014/main" id="{6C3AE35E-9117-4CCC-9F30-8CC5F7D816BE}"/>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5</a:t>
                </a:r>
              </a:p>
            </p:txBody>
          </p:sp>
        </p:grpSp>
        <p:grpSp>
          <p:nvGrpSpPr>
            <p:cNvPr id="23" name="Group 22">
              <a:extLst>
                <a:ext uri="{FF2B5EF4-FFF2-40B4-BE49-F238E27FC236}">
                  <a16:creationId xmlns:a16="http://schemas.microsoft.com/office/drawing/2014/main" id="{56E0EB9A-C05F-435A-93CE-DCB5DF9425B8}"/>
                </a:ext>
              </a:extLst>
            </p:cNvPr>
            <p:cNvGrpSpPr/>
            <p:nvPr/>
          </p:nvGrpSpPr>
          <p:grpSpPr>
            <a:xfrm>
              <a:off x="7299805" y="1780380"/>
              <a:ext cx="1168296" cy="698506"/>
              <a:chOff x="1454110" y="1335879"/>
              <a:chExt cx="1168296" cy="698506"/>
            </a:xfrm>
          </p:grpSpPr>
          <p:sp>
            <p:nvSpPr>
              <p:cNvPr id="96" name="TextBox 95">
                <a:extLst>
                  <a:ext uri="{FF2B5EF4-FFF2-40B4-BE49-F238E27FC236}">
                    <a16:creationId xmlns:a16="http://schemas.microsoft.com/office/drawing/2014/main" id="{DCA444B2-18EB-46C2-973A-6937E0E55BFA}"/>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Model </a:t>
                </a:r>
                <a:r>
                  <a:rPr lang="en-US" sz="1000" err="1">
                    <a:latin typeface="Georgia Pro Light" panose="02040302050405020303" pitchFamily="18" charset="0"/>
                  </a:rPr>
                  <a:t>Intergration</a:t>
                </a:r>
                <a:endParaRPr lang="en-US" sz="1000">
                  <a:latin typeface="Georgia Pro Light" panose="02040302050405020303" pitchFamily="18" charset="0"/>
                </a:endParaRPr>
              </a:p>
            </p:txBody>
          </p:sp>
          <p:sp>
            <p:nvSpPr>
              <p:cNvPr id="97" name="TextBox 96">
                <a:extLst>
                  <a:ext uri="{FF2B5EF4-FFF2-40B4-BE49-F238E27FC236}">
                    <a16:creationId xmlns:a16="http://schemas.microsoft.com/office/drawing/2014/main" id="{3E4062A7-7962-44B5-8965-C8149BD99BC7}"/>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6</a:t>
                </a:r>
              </a:p>
            </p:txBody>
          </p:sp>
        </p:grpSp>
        <p:grpSp>
          <p:nvGrpSpPr>
            <p:cNvPr id="24" name="Group 23">
              <a:extLst>
                <a:ext uri="{FF2B5EF4-FFF2-40B4-BE49-F238E27FC236}">
                  <a16:creationId xmlns:a16="http://schemas.microsoft.com/office/drawing/2014/main" id="{32112F10-8623-4A9B-AD0A-E0D6C76CB2A2}"/>
                </a:ext>
              </a:extLst>
            </p:cNvPr>
            <p:cNvGrpSpPr/>
            <p:nvPr/>
          </p:nvGrpSpPr>
          <p:grpSpPr>
            <a:xfrm>
              <a:off x="8468944" y="1780380"/>
              <a:ext cx="1168296" cy="698506"/>
              <a:chOff x="1454110" y="1335879"/>
              <a:chExt cx="1168296" cy="698506"/>
            </a:xfrm>
          </p:grpSpPr>
          <p:sp>
            <p:nvSpPr>
              <p:cNvPr id="94" name="TextBox 93">
                <a:extLst>
                  <a:ext uri="{FF2B5EF4-FFF2-40B4-BE49-F238E27FC236}">
                    <a16:creationId xmlns:a16="http://schemas.microsoft.com/office/drawing/2014/main" id="{B0DE1E9F-D6E0-4C7D-BC70-6DCEF88AEC4F}"/>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Implementation With Frontend</a:t>
                </a:r>
              </a:p>
            </p:txBody>
          </p:sp>
          <p:sp>
            <p:nvSpPr>
              <p:cNvPr id="95" name="TextBox 94">
                <a:extLst>
                  <a:ext uri="{FF2B5EF4-FFF2-40B4-BE49-F238E27FC236}">
                    <a16:creationId xmlns:a16="http://schemas.microsoft.com/office/drawing/2014/main" id="{40E204B9-507E-4CC2-A6BC-55849D7BD404}"/>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7</a:t>
                </a:r>
              </a:p>
            </p:txBody>
          </p:sp>
        </p:grpSp>
        <p:grpSp>
          <p:nvGrpSpPr>
            <p:cNvPr id="25" name="Group 24">
              <a:extLst>
                <a:ext uri="{FF2B5EF4-FFF2-40B4-BE49-F238E27FC236}">
                  <a16:creationId xmlns:a16="http://schemas.microsoft.com/office/drawing/2014/main" id="{9F500149-B32E-429E-96A0-2BC563571491}"/>
                </a:ext>
              </a:extLst>
            </p:cNvPr>
            <p:cNvGrpSpPr/>
            <p:nvPr/>
          </p:nvGrpSpPr>
          <p:grpSpPr>
            <a:xfrm>
              <a:off x="9638083" y="1780380"/>
              <a:ext cx="1168296" cy="698506"/>
              <a:chOff x="1454110" y="1335879"/>
              <a:chExt cx="1168296" cy="698506"/>
            </a:xfrm>
          </p:grpSpPr>
          <p:sp>
            <p:nvSpPr>
              <p:cNvPr id="92" name="TextBox 91">
                <a:extLst>
                  <a:ext uri="{FF2B5EF4-FFF2-40B4-BE49-F238E27FC236}">
                    <a16:creationId xmlns:a16="http://schemas.microsoft.com/office/drawing/2014/main" id="{E1261816-92F6-4311-BA40-3A40DF315EC6}"/>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Backend </a:t>
                </a:r>
                <a:r>
                  <a:rPr lang="en-US" sz="1000" err="1">
                    <a:latin typeface="Georgia Pro Light" panose="02040302050405020303" pitchFamily="18" charset="0"/>
                  </a:rPr>
                  <a:t>Intergration</a:t>
                </a:r>
                <a:endParaRPr lang="en-US" sz="1000">
                  <a:latin typeface="Georgia Pro Light" panose="02040302050405020303" pitchFamily="18" charset="0"/>
                </a:endParaRPr>
              </a:p>
            </p:txBody>
          </p:sp>
          <p:sp>
            <p:nvSpPr>
              <p:cNvPr id="93" name="TextBox 92">
                <a:extLst>
                  <a:ext uri="{FF2B5EF4-FFF2-40B4-BE49-F238E27FC236}">
                    <a16:creationId xmlns:a16="http://schemas.microsoft.com/office/drawing/2014/main" id="{05DABAD6-650A-48F7-8D84-48A9B430554A}"/>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8</a:t>
                </a:r>
              </a:p>
            </p:txBody>
          </p:sp>
        </p:grpSp>
        <p:grpSp>
          <p:nvGrpSpPr>
            <p:cNvPr id="26" name="Group 25">
              <a:extLst>
                <a:ext uri="{FF2B5EF4-FFF2-40B4-BE49-F238E27FC236}">
                  <a16:creationId xmlns:a16="http://schemas.microsoft.com/office/drawing/2014/main" id="{0CFF14F5-7843-4C13-BE88-FD7B462D27F9}"/>
                </a:ext>
              </a:extLst>
            </p:cNvPr>
            <p:cNvGrpSpPr/>
            <p:nvPr/>
          </p:nvGrpSpPr>
          <p:grpSpPr>
            <a:xfrm>
              <a:off x="10807219" y="1780380"/>
              <a:ext cx="1168296" cy="698506"/>
              <a:chOff x="1454110" y="1335879"/>
              <a:chExt cx="1168296" cy="698506"/>
            </a:xfrm>
          </p:grpSpPr>
          <p:sp>
            <p:nvSpPr>
              <p:cNvPr id="90" name="TextBox 89">
                <a:extLst>
                  <a:ext uri="{FF2B5EF4-FFF2-40B4-BE49-F238E27FC236}">
                    <a16:creationId xmlns:a16="http://schemas.microsoft.com/office/drawing/2014/main" id="{FB755C89-85C7-4062-B2B7-762D5C94C1DE}"/>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Testing for the Phase 1</a:t>
                </a:r>
              </a:p>
            </p:txBody>
          </p:sp>
          <p:sp>
            <p:nvSpPr>
              <p:cNvPr id="91" name="TextBox 90">
                <a:extLst>
                  <a:ext uri="{FF2B5EF4-FFF2-40B4-BE49-F238E27FC236}">
                    <a16:creationId xmlns:a16="http://schemas.microsoft.com/office/drawing/2014/main" id="{25A4C2A2-CD17-48EB-ACBA-4617A7591826}"/>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9</a:t>
                </a:r>
              </a:p>
            </p:txBody>
          </p:sp>
        </p:grpSp>
        <p:pic>
          <p:nvPicPr>
            <p:cNvPr id="27" name="Graphic 26" descr="Customer review">
              <a:extLst>
                <a:ext uri="{FF2B5EF4-FFF2-40B4-BE49-F238E27FC236}">
                  <a16:creationId xmlns:a16="http://schemas.microsoft.com/office/drawing/2014/main" id="{A6EE4170-6484-4F32-B6FD-9AFBF27E80E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2386" y="1322722"/>
              <a:ext cx="390022" cy="390022"/>
            </a:xfrm>
            <a:prstGeom prst="rect">
              <a:avLst/>
            </a:prstGeom>
          </p:spPr>
        </p:pic>
        <p:pic>
          <p:nvPicPr>
            <p:cNvPr id="28" name="Graphic 27" descr="Presentation with checklist">
              <a:extLst>
                <a:ext uri="{FF2B5EF4-FFF2-40B4-BE49-F238E27FC236}">
                  <a16:creationId xmlns:a16="http://schemas.microsoft.com/office/drawing/2014/main" id="{497FC782-0A0E-4A13-80D1-072C352A00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81525" y="1322722"/>
              <a:ext cx="390022" cy="390022"/>
            </a:xfrm>
            <a:prstGeom prst="rect">
              <a:avLst/>
            </a:prstGeom>
          </p:spPr>
        </p:pic>
        <p:pic>
          <p:nvPicPr>
            <p:cNvPr id="29" name="Graphic 28" descr="Construction worker">
              <a:extLst>
                <a:ext uri="{FF2B5EF4-FFF2-40B4-BE49-F238E27FC236}">
                  <a16:creationId xmlns:a16="http://schemas.microsoft.com/office/drawing/2014/main" id="{A26DB0B2-844C-40A6-BF15-65EA8438A95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8942" y="1322722"/>
              <a:ext cx="390022" cy="390022"/>
            </a:xfrm>
            <a:prstGeom prst="rect">
              <a:avLst/>
            </a:prstGeom>
          </p:spPr>
        </p:pic>
        <p:pic>
          <p:nvPicPr>
            <p:cNvPr id="30" name="Graphic 29" descr="Tools">
              <a:extLst>
                <a:ext uri="{FF2B5EF4-FFF2-40B4-BE49-F238E27FC236}">
                  <a16:creationId xmlns:a16="http://schemas.microsoft.com/office/drawing/2014/main" id="{A476EB5A-005E-4FCA-838D-68E9C5B46C7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27220" y="1322722"/>
              <a:ext cx="390022" cy="390022"/>
            </a:xfrm>
            <a:prstGeom prst="rect">
              <a:avLst/>
            </a:prstGeom>
          </p:spPr>
        </p:pic>
        <p:pic>
          <p:nvPicPr>
            <p:cNvPr id="31" name="Graphic 30" descr="Thumbs up sign">
              <a:extLst>
                <a:ext uri="{FF2B5EF4-FFF2-40B4-BE49-F238E27FC236}">
                  <a16:creationId xmlns:a16="http://schemas.microsoft.com/office/drawing/2014/main" id="{F31B5325-EF93-444C-A7FC-553DB2A66CA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96356" y="1322722"/>
              <a:ext cx="390022" cy="390022"/>
            </a:xfrm>
            <a:prstGeom prst="rect">
              <a:avLst/>
            </a:prstGeom>
          </p:spPr>
        </p:pic>
        <p:pic>
          <p:nvPicPr>
            <p:cNvPr id="32" name="Graphic 31" descr="Megaphone">
              <a:extLst>
                <a:ext uri="{FF2B5EF4-FFF2-40B4-BE49-F238E27FC236}">
                  <a16:creationId xmlns:a16="http://schemas.microsoft.com/office/drawing/2014/main" id="{5C0DA757-1845-4916-8DC4-FA53A4DE089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50664" y="1322722"/>
              <a:ext cx="390022" cy="390022"/>
            </a:xfrm>
            <a:prstGeom prst="rect">
              <a:avLst/>
            </a:prstGeom>
          </p:spPr>
        </p:pic>
        <p:pic>
          <p:nvPicPr>
            <p:cNvPr id="33" name="Graphic 32" descr="Checklist RTL">
              <a:extLst>
                <a:ext uri="{FF2B5EF4-FFF2-40B4-BE49-F238E27FC236}">
                  <a16:creationId xmlns:a16="http://schemas.microsoft.com/office/drawing/2014/main" id="{AF8530D6-25DF-4623-99C6-CE12EF63FCD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58081" y="1322722"/>
              <a:ext cx="390022" cy="390022"/>
            </a:xfrm>
            <a:prstGeom prst="rect">
              <a:avLst/>
            </a:prstGeom>
          </p:spPr>
        </p:pic>
        <p:pic>
          <p:nvPicPr>
            <p:cNvPr id="34" name="Graphic 33" descr="Open folder">
              <a:extLst>
                <a:ext uri="{FF2B5EF4-FFF2-40B4-BE49-F238E27FC236}">
                  <a16:creationId xmlns:a16="http://schemas.microsoft.com/office/drawing/2014/main" id="{73D0C372-BAD4-4655-9183-B610A77D26D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19803" y="1322722"/>
              <a:ext cx="390022" cy="390022"/>
            </a:xfrm>
            <a:prstGeom prst="rect">
              <a:avLst/>
            </a:prstGeom>
          </p:spPr>
        </p:pic>
        <p:pic>
          <p:nvPicPr>
            <p:cNvPr id="35" name="Graphic 34" descr="Head with gears">
              <a:extLst>
                <a:ext uri="{FF2B5EF4-FFF2-40B4-BE49-F238E27FC236}">
                  <a16:creationId xmlns:a16="http://schemas.microsoft.com/office/drawing/2014/main" id="{A58ED137-9271-43D6-8D7D-A7D164E25CB8}"/>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43247" y="1322722"/>
              <a:ext cx="390022" cy="390022"/>
            </a:xfrm>
            <a:prstGeom prst="rect">
              <a:avLst/>
            </a:prstGeom>
          </p:spPr>
        </p:pic>
      </p:grpSp>
      <p:sp>
        <p:nvSpPr>
          <p:cNvPr id="180" name="TextBox 179">
            <a:extLst>
              <a:ext uri="{FF2B5EF4-FFF2-40B4-BE49-F238E27FC236}">
                <a16:creationId xmlns:a16="http://schemas.microsoft.com/office/drawing/2014/main" id="{39D2120B-94EF-4174-9D17-9399854CE3EF}"/>
              </a:ext>
            </a:extLst>
          </p:cNvPr>
          <p:cNvSpPr txBox="1"/>
          <p:nvPr/>
        </p:nvSpPr>
        <p:spPr>
          <a:xfrm>
            <a:off x="0" y="50800"/>
            <a:ext cx="12192000" cy="584775"/>
          </a:xfrm>
          <a:prstGeom prst="rect">
            <a:avLst/>
          </a:prstGeom>
          <a:noFill/>
        </p:spPr>
        <p:txBody>
          <a:bodyPr wrap="square" rtlCol="0">
            <a:spAutoFit/>
          </a:bodyPr>
          <a:lstStyle/>
          <a:p>
            <a:pPr algn="ctr"/>
            <a:r>
              <a:rPr lang="en-US" sz="3200">
                <a:latin typeface="Georgia" panose="02040502050405020303" pitchFamily="18" charset="0"/>
              </a:rPr>
              <a:t>Timeline So far </a:t>
            </a:r>
          </a:p>
        </p:txBody>
      </p:sp>
      <p:grpSp>
        <p:nvGrpSpPr>
          <p:cNvPr id="181" name="Group 1">
            <a:extLst>
              <a:ext uri="{FF2B5EF4-FFF2-40B4-BE49-F238E27FC236}">
                <a16:creationId xmlns:a16="http://schemas.microsoft.com/office/drawing/2014/main" id="{5AA4FB2F-9E2F-484E-A40C-C761A9317F53}"/>
              </a:ext>
            </a:extLst>
          </p:cNvPr>
          <p:cNvGrpSpPr/>
          <p:nvPr/>
        </p:nvGrpSpPr>
        <p:grpSpPr>
          <a:xfrm>
            <a:off x="4885641" y="722414"/>
            <a:ext cx="2510460" cy="37405"/>
            <a:chOff x="10866255" y="8448874"/>
            <a:chExt cx="2738812" cy="73150"/>
          </a:xfrm>
        </p:grpSpPr>
        <p:sp>
          <p:nvSpPr>
            <p:cNvPr id="182" name="Rectangle 11">
              <a:extLst>
                <a:ext uri="{FF2B5EF4-FFF2-40B4-BE49-F238E27FC236}">
                  <a16:creationId xmlns:a16="http://schemas.microsoft.com/office/drawing/2014/main" id="{FCD893A8-B2BB-4076-AC3B-8A59D5DD62AD}"/>
                </a:ext>
              </a:extLst>
            </p:cNvPr>
            <p:cNvSpPr/>
            <p:nvPr/>
          </p:nvSpPr>
          <p:spPr>
            <a:xfrm flipV="1">
              <a:off x="10866255" y="8448874"/>
              <a:ext cx="407521" cy="731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3" name="Rectangle 12">
              <a:extLst>
                <a:ext uri="{FF2B5EF4-FFF2-40B4-BE49-F238E27FC236}">
                  <a16:creationId xmlns:a16="http://schemas.microsoft.com/office/drawing/2014/main" id="{A19C2133-1602-4554-8C8E-9F3BE9F0229D}"/>
                </a:ext>
              </a:extLst>
            </p:cNvPr>
            <p:cNvSpPr/>
            <p:nvPr/>
          </p:nvSpPr>
          <p:spPr>
            <a:xfrm flipV="1">
              <a:off x="11330497" y="8448874"/>
              <a:ext cx="407521" cy="731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4" name="Rectangle 13">
              <a:extLst>
                <a:ext uri="{FF2B5EF4-FFF2-40B4-BE49-F238E27FC236}">
                  <a16:creationId xmlns:a16="http://schemas.microsoft.com/office/drawing/2014/main" id="{AA9AF0F9-BC51-4F43-8E24-23A2B375FA37}"/>
                </a:ext>
              </a:extLst>
            </p:cNvPr>
            <p:cNvSpPr/>
            <p:nvPr/>
          </p:nvSpPr>
          <p:spPr>
            <a:xfrm flipV="1">
              <a:off x="11809200" y="8448874"/>
              <a:ext cx="407521" cy="7315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5" name="Rectangle 14">
              <a:extLst>
                <a:ext uri="{FF2B5EF4-FFF2-40B4-BE49-F238E27FC236}">
                  <a16:creationId xmlns:a16="http://schemas.microsoft.com/office/drawing/2014/main" id="{5D7605B0-ECD4-43F9-8AA0-682DF56904F3}"/>
                </a:ext>
              </a:extLst>
            </p:cNvPr>
            <p:cNvSpPr/>
            <p:nvPr/>
          </p:nvSpPr>
          <p:spPr>
            <a:xfrm flipV="1">
              <a:off x="12273541" y="8448874"/>
              <a:ext cx="407521" cy="7315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6" name="Rectangle 15">
              <a:extLst>
                <a:ext uri="{FF2B5EF4-FFF2-40B4-BE49-F238E27FC236}">
                  <a16:creationId xmlns:a16="http://schemas.microsoft.com/office/drawing/2014/main" id="{C9711D13-D33A-49ED-98C3-D739FD6A8343}"/>
                </a:ext>
              </a:extLst>
            </p:cNvPr>
            <p:cNvSpPr/>
            <p:nvPr/>
          </p:nvSpPr>
          <p:spPr>
            <a:xfrm flipV="1">
              <a:off x="12737783" y="8448874"/>
              <a:ext cx="407521" cy="7315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7" name="Rectangle 16">
              <a:extLst>
                <a:ext uri="{FF2B5EF4-FFF2-40B4-BE49-F238E27FC236}">
                  <a16:creationId xmlns:a16="http://schemas.microsoft.com/office/drawing/2014/main" id="{BE72F19C-F225-4C2D-BE7E-9788253ED34A}"/>
                </a:ext>
              </a:extLst>
            </p:cNvPr>
            <p:cNvSpPr/>
            <p:nvPr/>
          </p:nvSpPr>
          <p:spPr>
            <a:xfrm flipV="1">
              <a:off x="13197546" y="8448874"/>
              <a:ext cx="407521" cy="7315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grpSp>
      <p:sp>
        <p:nvSpPr>
          <p:cNvPr id="188" name="Rectangle 187">
            <a:extLst>
              <a:ext uri="{FF2B5EF4-FFF2-40B4-BE49-F238E27FC236}">
                <a16:creationId xmlns:a16="http://schemas.microsoft.com/office/drawing/2014/main" id="{B62A8705-DD12-4300-BFA3-524B0879F371}"/>
              </a:ext>
            </a:extLst>
          </p:cNvPr>
          <p:cNvSpPr/>
          <p:nvPr/>
        </p:nvSpPr>
        <p:spPr>
          <a:xfrm>
            <a:off x="1287808"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025709D-E16A-445B-A407-EA393AB913F5}"/>
              </a:ext>
            </a:extLst>
          </p:cNvPr>
          <p:cNvSpPr/>
          <p:nvPr/>
        </p:nvSpPr>
        <p:spPr>
          <a:xfrm>
            <a:off x="2470827"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9C6A86D-BFDB-488E-9C1D-6F976F71ED7A}"/>
              </a:ext>
            </a:extLst>
          </p:cNvPr>
          <p:cNvSpPr/>
          <p:nvPr/>
        </p:nvSpPr>
        <p:spPr>
          <a:xfrm>
            <a:off x="3653847"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58F4248E-0CA1-4999-888A-4A689A9D8DFA}"/>
              </a:ext>
            </a:extLst>
          </p:cNvPr>
          <p:cNvSpPr/>
          <p:nvPr/>
        </p:nvSpPr>
        <p:spPr>
          <a:xfrm>
            <a:off x="4836866"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7A19FEF6-30B3-4DA1-8F18-766FFA6B48CA}"/>
              </a:ext>
            </a:extLst>
          </p:cNvPr>
          <p:cNvSpPr/>
          <p:nvPr/>
        </p:nvSpPr>
        <p:spPr>
          <a:xfrm>
            <a:off x="6019885" y="430080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36F1309B-D7F1-42AC-86FE-6BC3675B06CA}"/>
              </a:ext>
            </a:extLst>
          </p:cNvPr>
          <p:cNvSpPr/>
          <p:nvPr/>
        </p:nvSpPr>
        <p:spPr>
          <a:xfrm>
            <a:off x="7202905" y="430080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0DE0E458-522E-4975-9FBB-CF447C6DCB79}"/>
              </a:ext>
            </a:extLst>
          </p:cNvPr>
          <p:cNvSpPr/>
          <p:nvPr/>
        </p:nvSpPr>
        <p:spPr>
          <a:xfrm>
            <a:off x="8385924" y="4300809"/>
            <a:ext cx="1057254"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3E945BC-391C-4CC2-B37B-8EBD12072B5E}"/>
              </a:ext>
            </a:extLst>
          </p:cNvPr>
          <p:cNvSpPr/>
          <p:nvPr/>
        </p:nvSpPr>
        <p:spPr>
          <a:xfrm>
            <a:off x="9568944" y="430080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D7CF1A6D-BCF4-4DAB-8D39-15B1F3B06C68}"/>
              </a:ext>
            </a:extLst>
          </p:cNvPr>
          <p:cNvSpPr/>
          <p:nvPr/>
        </p:nvSpPr>
        <p:spPr>
          <a:xfrm>
            <a:off x="10751959" y="4300809"/>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774CC2FD-2315-4050-8DFA-07A1E24BD855}"/>
              </a:ext>
            </a:extLst>
          </p:cNvPr>
          <p:cNvSpPr txBox="1"/>
          <p:nvPr/>
        </p:nvSpPr>
        <p:spPr>
          <a:xfrm>
            <a:off x="251386" y="423367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8</a:t>
            </a:r>
          </a:p>
        </p:txBody>
      </p:sp>
      <p:sp>
        <p:nvSpPr>
          <p:cNvPr id="198" name="Rectangle 197">
            <a:extLst>
              <a:ext uri="{FF2B5EF4-FFF2-40B4-BE49-F238E27FC236}">
                <a16:creationId xmlns:a16="http://schemas.microsoft.com/office/drawing/2014/main" id="{EAB49A65-A8E4-46DA-9D89-9D42B9C8E42A}"/>
              </a:ext>
            </a:extLst>
          </p:cNvPr>
          <p:cNvSpPr/>
          <p:nvPr/>
        </p:nvSpPr>
        <p:spPr>
          <a:xfrm>
            <a:off x="1287808"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6090DEF-1311-4229-804D-9FAD8E87708E}"/>
              </a:ext>
            </a:extLst>
          </p:cNvPr>
          <p:cNvSpPr/>
          <p:nvPr/>
        </p:nvSpPr>
        <p:spPr>
          <a:xfrm>
            <a:off x="2470827"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EBDEC61B-778E-4C42-9081-1C473408E766}"/>
              </a:ext>
            </a:extLst>
          </p:cNvPr>
          <p:cNvSpPr/>
          <p:nvPr/>
        </p:nvSpPr>
        <p:spPr>
          <a:xfrm>
            <a:off x="3653847"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9BF6D0F-9332-4021-B257-ADEC300FD68F}"/>
              </a:ext>
            </a:extLst>
          </p:cNvPr>
          <p:cNvSpPr/>
          <p:nvPr/>
        </p:nvSpPr>
        <p:spPr>
          <a:xfrm>
            <a:off x="4836866"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C78C8E3D-83D5-44CE-8DFC-7067F53E5E74}"/>
              </a:ext>
            </a:extLst>
          </p:cNvPr>
          <p:cNvSpPr/>
          <p:nvPr/>
        </p:nvSpPr>
        <p:spPr>
          <a:xfrm>
            <a:off x="6019885" y="447374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D98EED58-29C7-4F74-804C-DDD25A6B094F}"/>
              </a:ext>
            </a:extLst>
          </p:cNvPr>
          <p:cNvSpPr/>
          <p:nvPr/>
        </p:nvSpPr>
        <p:spPr>
          <a:xfrm>
            <a:off x="7202905" y="447374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CA65B4B2-EF93-48C4-85EB-A67E7A4E5945}"/>
              </a:ext>
            </a:extLst>
          </p:cNvPr>
          <p:cNvSpPr/>
          <p:nvPr/>
        </p:nvSpPr>
        <p:spPr>
          <a:xfrm>
            <a:off x="8385924" y="4473749"/>
            <a:ext cx="1057254"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D6D5B43-8C03-4904-A45E-9FCD9C64A513}"/>
              </a:ext>
            </a:extLst>
          </p:cNvPr>
          <p:cNvSpPr/>
          <p:nvPr/>
        </p:nvSpPr>
        <p:spPr>
          <a:xfrm>
            <a:off x="9568944" y="447374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49FAB98F-D96A-47A2-A0F1-E0F33613FB62}"/>
              </a:ext>
            </a:extLst>
          </p:cNvPr>
          <p:cNvSpPr/>
          <p:nvPr/>
        </p:nvSpPr>
        <p:spPr>
          <a:xfrm>
            <a:off x="10751959" y="4473749"/>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78B5ED52-3C38-406C-98F0-009A8966EC1D}"/>
              </a:ext>
            </a:extLst>
          </p:cNvPr>
          <p:cNvSpPr txBox="1"/>
          <p:nvPr/>
        </p:nvSpPr>
        <p:spPr>
          <a:xfrm>
            <a:off x="251386" y="440661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9</a:t>
            </a:r>
          </a:p>
        </p:txBody>
      </p:sp>
      <p:sp>
        <p:nvSpPr>
          <p:cNvPr id="208" name="Rectangle 207">
            <a:extLst>
              <a:ext uri="{FF2B5EF4-FFF2-40B4-BE49-F238E27FC236}">
                <a16:creationId xmlns:a16="http://schemas.microsoft.com/office/drawing/2014/main" id="{1A11B2D0-3949-458B-873A-7AFB2377513D}"/>
              </a:ext>
            </a:extLst>
          </p:cNvPr>
          <p:cNvSpPr/>
          <p:nvPr/>
        </p:nvSpPr>
        <p:spPr>
          <a:xfrm>
            <a:off x="1287808"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7752F894-3B8B-4217-B566-D29C6B9842D8}"/>
              </a:ext>
            </a:extLst>
          </p:cNvPr>
          <p:cNvSpPr/>
          <p:nvPr/>
        </p:nvSpPr>
        <p:spPr>
          <a:xfrm>
            <a:off x="2470827"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EA6BE4BE-960D-4786-B67F-3565DE9458D6}"/>
              </a:ext>
            </a:extLst>
          </p:cNvPr>
          <p:cNvSpPr/>
          <p:nvPr/>
        </p:nvSpPr>
        <p:spPr>
          <a:xfrm>
            <a:off x="3653847"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C86B49EF-7B8D-4F7F-9C22-5A3EE0E4859A}"/>
              </a:ext>
            </a:extLst>
          </p:cNvPr>
          <p:cNvSpPr/>
          <p:nvPr/>
        </p:nvSpPr>
        <p:spPr>
          <a:xfrm>
            <a:off x="4836866"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6FDED7A8-C3DE-4800-9201-48DF0C703267}"/>
              </a:ext>
            </a:extLst>
          </p:cNvPr>
          <p:cNvSpPr/>
          <p:nvPr/>
        </p:nvSpPr>
        <p:spPr>
          <a:xfrm>
            <a:off x="6019885"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F882B4E5-F363-4AFE-A5F9-80A60A4BBFE7}"/>
              </a:ext>
            </a:extLst>
          </p:cNvPr>
          <p:cNvSpPr/>
          <p:nvPr/>
        </p:nvSpPr>
        <p:spPr>
          <a:xfrm>
            <a:off x="7202905"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7D19499D-423C-4E46-8A8D-8974E0F8CFBF}"/>
              </a:ext>
            </a:extLst>
          </p:cNvPr>
          <p:cNvSpPr/>
          <p:nvPr/>
        </p:nvSpPr>
        <p:spPr>
          <a:xfrm>
            <a:off x="8385924"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B6131DDB-87EB-4057-9CFB-F4CF87A41A60}"/>
              </a:ext>
            </a:extLst>
          </p:cNvPr>
          <p:cNvSpPr/>
          <p:nvPr/>
        </p:nvSpPr>
        <p:spPr>
          <a:xfrm>
            <a:off x="9568944" y="4685627"/>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85840F10-3DB9-4DA3-9323-57952046D9A4}"/>
              </a:ext>
            </a:extLst>
          </p:cNvPr>
          <p:cNvSpPr/>
          <p:nvPr/>
        </p:nvSpPr>
        <p:spPr>
          <a:xfrm>
            <a:off x="10751959" y="4685627"/>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8D5C2BDA-289D-4149-A573-F3E00A65EF14}"/>
              </a:ext>
            </a:extLst>
          </p:cNvPr>
          <p:cNvSpPr txBox="1"/>
          <p:nvPr/>
        </p:nvSpPr>
        <p:spPr>
          <a:xfrm>
            <a:off x="251386" y="4618494"/>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10</a:t>
            </a:r>
          </a:p>
        </p:txBody>
      </p:sp>
      <p:sp>
        <p:nvSpPr>
          <p:cNvPr id="218" name="Rectangle 217">
            <a:extLst>
              <a:ext uri="{FF2B5EF4-FFF2-40B4-BE49-F238E27FC236}">
                <a16:creationId xmlns:a16="http://schemas.microsoft.com/office/drawing/2014/main" id="{8F8DEC89-1E9A-4564-A30B-BD0B9D5D87E7}"/>
              </a:ext>
            </a:extLst>
          </p:cNvPr>
          <p:cNvSpPr/>
          <p:nvPr/>
        </p:nvSpPr>
        <p:spPr>
          <a:xfrm>
            <a:off x="1297968"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DA422465-121C-4B7D-88EC-5853A64B56CA}"/>
              </a:ext>
            </a:extLst>
          </p:cNvPr>
          <p:cNvSpPr/>
          <p:nvPr/>
        </p:nvSpPr>
        <p:spPr>
          <a:xfrm>
            <a:off x="2480987"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14294EA7-94CB-4F41-BE17-7CA602B6EBC8}"/>
              </a:ext>
            </a:extLst>
          </p:cNvPr>
          <p:cNvSpPr/>
          <p:nvPr/>
        </p:nvSpPr>
        <p:spPr>
          <a:xfrm>
            <a:off x="3664007"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154C375F-FCCC-44EB-9978-A6931BC75566}"/>
              </a:ext>
            </a:extLst>
          </p:cNvPr>
          <p:cNvSpPr/>
          <p:nvPr/>
        </p:nvSpPr>
        <p:spPr>
          <a:xfrm>
            <a:off x="4847026"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0C936F66-58AC-492C-AC36-EDCF1AF7F202}"/>
              </a:ext>
            </a:extLst>
          </p:cNvPr>
          <p:cNvSpPr/>
          <p:nvPr/>
        </p:nvSpPr>
        <p:spPr>
          <a:xfrm>
            <a:off x="6030045"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3CFB2BFB-F9D7-4504-812E-9A5F07E0B550}"/>
              </a:ext>
            </a:extLst>
          </p:cNvPr>
          <p:cNvSpPr/>
          <p:nvPr/>
        </p:nvSpPr>
        <p:spPr>
          <a:xfrm>
            <a:off x="7213065"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6BF19EFB-6536-4A8E-9836-3AB676DB3715}"/>
              </a:ext>
            </a:extLst>
          </p:cNvPr>
          <p:cNvSpPr/>
          <p:nvPr/>
        </p:nvSpPr>
        <p:spPr>
          <a:xfrm>
            <a:off x="8396084"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3F3438BD-903F-46AB-A6F3-74EF6BE098C4}"/>
              </a:ext>
            </a:extLst>
          </p:cNvPr>
          <p:cNvSpPr/>
          <p:nvPr/>
        </p:nvSpPr>
        <p:spPr>
          <a:xfrm>
            <a:off x="9579104" y="490865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5F7D6B0E-00A5-4B2F-8544-668DB1B7102A}"/>
              </a:ext>
            </a:extLst>
          </p:cNvPr>
          <p:cNvSpPr/>
          <p:nvPr/>
        </p:nvSpPr>
        <p:spPr>
          <a:xfrm>
            <a:off x="10762119" y="4908659"/>
            <a:ext cx="1057254" cy="1119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FB2FD0EA-0463-438D-B24F-FA513ABB498F}"/>
              </a:ext>
            </a:extLst>
          </p:cNvPr>
          <p:cNvSpPr txBox="1"/>
          <p:nvPr/>
        </p:nvSpPr>
        <p:spPr>
          <a:xfrm>
            <a:off x="261546" y="484152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11</a:t>
            </a:r>
          </a:p>
        </p:txBody>
      </p:sp>
      <p:sp>
        <p:nvSpPr>
          <p:cNvPr id="228" name="Rectangle 227">
            <a:extLst>
              <a:ext uri="{FF2B5EF4-FFF2-40B4-BE49-F238E27FC236}">
                <a16:creationId xmlns:a16="http://schemas.microsoft.com/office/drawing/2014/main" id="{CA820FA0-38AB-44E4-94CE-047E442D6630}"/>
              </a:ext>
            </a:extLst>
          </p:cNvPr>
          <p:cNvSpPr/>
          <p:nvPr/>
        </p:nvSpPr>
        <p:spPr>
          <a:xfrm>
            <a:off x="1297968"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D4C397A1-3875-4DFE-AC84-87EF37A831EC}"/>
              </a:ext>
            </a:extLst>
          </p:cNvPr>
          <p:cNvSpPr/>
          <p:nvPr/>
        </p:nvSpPr>
        <p:spPr>
          <a:xfrm>
            <a:off x="2480987"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14800370-CE0F-421D-9413-CA3A2E17D990}"/>
              </a:ext>
            </a:extLst>
          </p:cNvPr>
          <p:cNvSpPr/>
          <p:nvPr/>
        </p:nvSpPr>
        <p:spPr>
          <a:xfrm>
            <a:off x="3664007"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DC52E779-0470-4B11-B2A3-76315B00204F}"/>
              </a:ext>
            </a:extLst>
          </p:cNvPr>
          <p:cNvSpPr/>
          <p:nvPr/>
        </p:nvSpPr>
        <p:spPr>
          <a:xfrm>
            <a:off x="4847026"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7B50FA82-191B-4E3B-9C88-28F3A8A2FFA4}"/>
              </a:ext>
            </a:extLst>
          </p:cNvPr>
          <p:cNvSpPr/>
          <p:nvPr/>
        </p:nvSpPr>
        <p:spPr>
          <a:xfrm>
            <a:off x="6030045"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041B1AC7-11F2-4332-869C-A5E20347F35D}"/>
              </a:ext>
            </a:extLst>
          </p:cNvPr>
          <p:cNvSpPr/>
          <p:nvPr/>
        </p:nvSpPr>
        <p:spPr>
          <a:xfrm>
            <a:off x="7213065"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37A0985-5DCF-40CF-9119-8FC9ACDFA982}"/>
              </a:ext>
            </a:extLst>
          </p:cNvPr>
          <p:cNvSpPr/>
          <p:nvPr/>
        </p:nvSpPr>
        <p:spPr>
          <a:xfrm>
            <a:off x="8396084"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0F0752EC-9C04-4B9E-90BF-9F8548B12FB2}"/>
              </a:ext>
            </a:extLst>
          </p:cNvPr>
          <p:cNvSpPr/>
          <p:nvPr/>
        </p:nvSpPr>
        <p:spPr>
          <a:xfrm>
            <a:off x="9579104" y="5142957"/>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2E82D2EB-8DD9-4A6D-8061-2685988A1403}"/>
              </a:ext>
            </a:extLst>
          </p:cNvPr>
          <p:cNvSpPr/>
          <p:nvPr/>
        </p:nvSpPr>
        <p:spPr>
          <a:xfrm>
            <a:off x="10762119" y="5142957"/>
            <a:ext cx="1057254" cy="1119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5C345872-8352-484C-899E-A4C3BB9C5A9A}"/>
              </a:ext>
            </a:extLst>
          </p:cNvPr>
          <p:cNvSpPr txBox="1"/>
          <p:nvPr/>
        </p:nvSpPr>
        <p:spPr>
          <a:xfrm>
            <a:off x="261546" y="5075824"/>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12</a:t>
            </a:r>
          </a:p>
        </p:txBody>
      </p:sp>
      <p:sp>
        <p:nvSpPr>
          <p:cNvPr id="239" name="Rectangle 238">
            <a:extLst>
              <a:ext uri="{FF2B5EF4-FFF2-40B4-BE49-F238E27FC236}">
                <a16:creationId xmlns:a16="http://schemas.microsoft.com/office/drawing/2014/main" id="{6E88CACF-8FEB-4403-8E11-B0671AA5F35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spTree>
    <p:extLst>
      <p:ext uri="{BB962C8B-B14F-4D97-AF65-F5344CB8AC3E}">
        <p14:creationId xmlns:p14="http://schemas.microsoft.com/office/powerpoint/2010/main" val="2377807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ctr"/>
            <a:r>
              <a:rPr lang="en-US" sz="3600" b="1">
                <a:latin typeface="Times New Roman"/>
                <a:cs typeface="Times New Roman"/>
              </a:rPr>
              <a:t>Technologies, Techniques, Algorithms </a:t>
            </a:r>
            <a:r>
              <a:rPr lang="en-US" sz="3600">
                <a:latin typeface="Times New Roman"/>
                <a:cs typeface="Times New Roman"/>
              </a:rPr>
              <a:t> </a:t>
            </a:r>
            <a:endParaRPr lang="en-US" sz="3600">
              <a:cs typeface="Calibri Light" panose="020F0302020204030204"/>
            </a:endParaRPr>
          </a:p>
        </p:txBody>
      </p:sp>
      <p:sp>
        <p:nvSpPr>
          <p:cNvPr id="7" name="Rectangle 6">
            <a:extLst>
              <a:ext uri="{FF2B5EF4-FFF2-40B4-BE49-F238E27FC236}">
                <a16:creationId xmlns:a16="http://schemas.microsoft.com/office/drawing/2014/main" id="{55446A35-DEC9-439D-AADE-0DA98F90BD4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pic>
        <p:nvPicPr>
          <p:cNvPr id="2" name="Picture 1" descr="A grey background with black text&#10;&#10;Description automatically generated">
            <a:extLst>
              <a:ext uri="{FF2B5EF4-FFF2-40B4-BE49-F238E27FC236}">
                <a16:creationId xmlns:a16="http://schemas.microsoft.com/office/drawing/2014/main" id="{95E21E94-FA56-879E-0291-3DF157BF055E}"/>
              </a:ext>
            </a:extLst>
          </p:cNvPr>
          <p:cNvPicPr>
            <a:picLocks noChangeAspect="1"/>
          </p:cNvPicPr>
          <p:nvPr/>
        </p:nvPicPr>
        <p:blipFill>
          <a:blip r:embed="rId2"/>
          <a:stretch>
            <a:fillRect/>
          </a:stretch>
        </p:blipFill>
        <p:spPr>
          <a:xfrm>
            <a:off x="462986" y="1394604"/>
            <a:ext cx="3444744" cy="4873925"/>
          </a:xfrm>
          <a:prstGeom prst="rect">
            <a:avLst/>
          </a:prstGeom>
        </p:spPr>
      </p:pic>
      <p:pic>
        <p:nvPicPr>
          <p:cNvPr id="3" name="Picture 2" descr="A close-up of a document&#10;&#10;Description automatically generated">
            <a:extLst>
              <a:ext uri="{FF2B5EF4-FFF2-40B4-BE49-F238E27FC236}">
                <a16:creationId xmlns:a16="http://schemas.microsoft.com/office/drawing/2014/main" id="{489CE0C6-52CF-305E-868D-270AADCEF574}"/>
              </a:ext>
            </a:extLst>
          </p:cNvPr>
          <p:cNvPicPr>
            <a:picLocks noChangeAspect="1"/>
          </p:cNvPicPr>
          <p:nvPr/>
        </p:nvPicPr>
        <p:blipFill>
          <a:blip r:embed="rId3"/>
          <a:stretch>
            <a:fillRect/>
          </a:stretch>
        </p:blipFill>
        <p:spPr>
          <a:xfrm>
            <a:off x="4115609" y="1393795"/>
            <a:ext cx="3845764" cy="4429844"/>
          </a:xfrm>
          <a:prstGeom prst="rect">
            <a:avLst/>
          </a:prstGeom>
        </p:spPr>
      </p:pic>
      <p:pic>
        <p:nvPicPr>
          <p:cNvPr id="4" name="Picture 3" descr="A blue background with black text&#10;&#10;Description automatically generated">
            <a:extLst>
              <a:ext uri="{FF2B5EF4-FFF2-40B4-BE49-F238E27FC236}">
                <a16:creationId xmlns:a16="http://schemas.microsoft.com/office/drawing/2014/main" id="{7E24C0F3-FBF7-36DD-4E97-6DFBA6BEC3EB}"/>
              </a:ext>
            </a:extLst>
          </p:cNvPr>
          <p:cNvPicPr>
            <a:picLocks noChangeAspect="1"/>
          </p:cNvPicPr>
          <p:nvPr/>
        </p:nvPicPr>
        <p:blipFill>
          <a:blip r:embed="rId4"/>
          <a:stretch>
            <a:fillRect/>
          </a:stretch>
        </p:blipFill>
        <p:spPr>
          <a:xfrm>
            <a:off x="8193790" y="1394603"/>
            <a:ext cx="3855742" cy="4873925"/>
          </a:xfrm>
          <a:prstGeom prst="rect">
            <a:avLst/>
          </a:prstGeom>
        </p:spPr>
      </p:pic>
    </p:spTree>
    <p:extLst>
      <p:ext uri="{BB962C8B-B14F-4D97-AF65-F5344CB8AC3E}">
        <p14:creationId xmlns:p14="http://schemas.microsoft.com/office/powerpoint/2010/main" val="306769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ctr"/>
            <a:r>
              <a:rPr lang="en-US" b="1">
                <a:latin typeface="Times New Roman"/>
                <a:cs typeface="Times New Roman"/>
              </a:rPr>
              <a:t>Candidate Evaluation Process</a:t>
            </a:r>
            <a:endParaRPr lang="en-US"/>
          </a:p>
        </p:txBody>
      </p:sp>
      <p:sp>
        <p:nvSpPr>
          <p:cNvPr id="7" name="Rectangle 6">
            <a:extLst>
              <a:ext uri="{FF2B5EF4-FFF2-40B4-BE49-F238E27FC236}">
                <a16:creationId xmlns:a16="http://schemas.microsoft.com/office/drawing/2014/main" id="{55446A35-DEC9-439D-AADE-0DA98F90BD4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pic>
        <p:nvPicPr>
          <p:cNvPr id="4" name="Content Placeholder 3">
            <a:extLst>
              <a:ext uri="{FF2B5EF4-FFF2-40B4-BE49-F238E27FC236}">
                <a16:creationId xmlns:a16="http://schemas.microsoft.com/office/drawing/2014/main" id="{E8C31462-8420-47F1-9E53-0878023473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52769" y="1361470"/>
            <a:ext cx="7375695" cy="4873941"/>
          </a:xfrm>
        </p:spPr>
      </p:pic>
      <p:pic>
        <p:nvPicPr>
          <p:cNvPr id="6" name="Picture 5">
            <a:extLst>
              <a:ext uri="{FF2B5EF4-FFF2-40B4-BE49-F238E27FC236}">
                <a16:creationId xmlns:a16="http://schemas.microsoft.com/office/drawing/2014/main" id="{7002FABF-9253-4845-A24A-DCA5B27325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8650" y="1634057"/>
            <a:ext cx="1790319" cy="1790319"/>
          </a:xfrm>
          <a:prstGeom prst="rect">
            <a:avLst/>
          </a:prstGeom>
        </p:spPr>
      </p:pic>
      <p:pic>
        <p:nvPicPr>
          <p:cNvPr id="8" name="Picture 7">
            <a:extLst>
              <a:ext uri="{FF2B5EF4-FFF2-40B4-BE49-F238E27FC236}">
                <a16:creationId xmlns:a16="http://schemas.microsoft.com/office/drawing/2014/main" id="{22D33AD1-C10C-4156-9B55-B80A7FB765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017" y="4568806"/>
            <a:ext cx="1769200" cy="1769200"/>
          </a:xfrm>
          <a:prstGeom prst="rect">
            <a:avLst/>
          </a:prstGeom>
        </p:spPr>
      </p:pic>
    </p:spTree>
    <p:extLst>
      <p:ext uri="{BB962C8B-B14F-4D97-AF65-F5344CB8AC3E}">
        <p14:creationId xmlns:p14="http://schemas.microsoft.com/office/powerpoint/2010/main" val="307189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EC86F8-C91F-4354-B407-BC26094FCC7F}"/>
              </a:ext>
            </a:extLst>
          </p:cNvPr>
          <p:cNvSpPr txBox="1">
            <a:spLocks/>
          </p:cNvSpPr>
          <p:nvPr/>
        </p:nvSpPr>
        <p:spPr>
          <a:xfrm>
            <a:off x="838200" y="36512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Times New Roman" panose="02020603050405020304" pitchFamily="18" charset="0"/>
                <a:cs typeface="Times New Roman" panose="02020603050405020304" pitchFamily="18" charset="0"/>
              </a:rPr>
              <a:t>System, Personnel, and Software Specification Requirement</a:t>
            </a:r>
            <a:endParaRPr lang="en-GB">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1C6B4175-388C-4C9B-990E-77F1D6A11611}"/>
              </a:ext>
            </a:extLst>
          </p:cNvPr>
          <p:cNvGraphicFramePr>
            <a:graphicFrameLocks noGrp="1"/>
          </p:cNvGraphicFramePr>
          <p:nvPr>
            <p:extLst>
              <p:ext uri="{D42A27DB-BD31-4B8C-83A1-F6EECF244321}">
                <p14:modId xmlns:p14="http://schemas.microsoft.com/office/powerpoint/2010/main" val="435235748"/>
              </p:ext>
            </p:extLst>
          </p:nvPr>
        </p:nvGraphicFramePr>
        <p:xfrm>
          <a:off x="1231270" y="2055137"/>
          <a:ext cx="9433711" cy="3630440"/>
        </p:xfrm>
        <a:graphic>
          <a:graphicData uri="http://schemas.openxmlformats.org/drawingml/2006/table">
            <a:tbl>
              <a:tblPr/>
              <a:tblGrid>
                <a:gridCol w="1549824">
                  <a:extLst>
                    <a:ext uri="{9D8B030D-6E8A-4147-A177-3AD203B41FA5}">
                      <a16:colId xmlns:a16="http://schemas.microsoft.com/office/drawing/2014/main" val="20000"/>
                    </a:ext>
                  </a:extLst>
                </a:gridCol>
                <a:gridCol w="1667745">
                  <a:extLst>
                    <a:ext uri="{9D8B030D-6E8A-4147-A177-3AD203B41FA5}">
                      <a16:colId xmlns:a16="http://schemas.microsoft.com/office/drawing/2014/main" val="20001"/>
                    </a:ext>
                  </a:extLst>
                </a:gridCol>
                <a:gridCol w="3301799">
                  <a:extLst>
                    <a:ext uri="{9D8B030D-6E8A-4147-A177-3AD203B41FA5}">
                      <a16:colId xmlns:a16="http://schemas.microsoft.com/office/drawing/2014/main" val="20002"/>
                    </a:ext>
                  </a:extLst>
                </a:gridCol>
                <a:gridCol w="2914343">
                  <a:extLst>
                    <a:ext uri="{9D8B030D-6E8A-4147-A177-3AD203B41FA5}">
                      <a16:colId xmlns:a16="http://schemas.microsoft.com/office/drawing/2014/main" val="20003"/>
                    </a:ext>
                  </a:extLst>
                </a:gridCol>
              </a:tblGrid>
              <a:tr h="333068">
                <a:tc>
                  <a:txBody>
                    <a:bodyPr/>
                    <a:lstStyle/>
                    <a:p>
                      <a:pPr algn="l" fontAlgn="b"/>
                      <a:endParaRPr lang="en-GB"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400" b="0" i="0" u="none" strike="noStrike">
                        <a:solidFill>
                          <a:srgbClr val="000000"/>
                        </a:solidFill>
                        <a:effectLst/>
                        <a:latin typeface="Times New Roman" panose="02020603050405020304" pitchFamily="18" charset="0"/>
                      </a:endParaRPr>
                    </a:p>
                  </a:txBody>
                  <a:tcPr marL="7620" marR="7620" marT="762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GB" sz="1400" b="1" i="0" u="none" strike="noStrike">
                          <a:solidFill>
                            <a:srgbClr val="000000"/>
                          </a:solidFill>
                          <a:effectLst/>
                          <a:latin typeface="Times New Roman"/>
                        </a:rPr>
                        <a:t>Server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GB" sz="1400" b="1" i="0" u="none" strike="noStrike">
                          <a:solidFill>
                            <a:srgbClr val="000000"/>
                          </a:solidFill>
                          <a:effectLst/>
                          <a:latin typeface="Times New Roman"/>
                        </a:rPr>
                        <a:t>Client Machines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00"/>
                  </a:ext>
                </a:extLst>
              </a:tr>
              <a:tr h="666136">
                <a:tc>
                  <a:txBody>
                    <a:bodyPr/>
                    <a:lstStyle/>
                    <a:p>
                      <a:pPr algn="ctr" fontAlgn="ctr"/>
                      <a:r>
                        <a:rPr lang="en-GB" sz="1400" b="1" i="0" u="none" strike="noStrike">
                          <a:solidFill>
                            <a:srgbClr val="000000"/>
                          </a:solidFill>
                          <a:effectLst/>
                          <a:latin typeface="Times New Roman"/>
                        </a:rPr>
                        <a:t>Hardware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n-GB" sz="1400" b="1" i="0" u="none" strike="noStrike">
                          <a:solidFill>
                            <a:srgbClr val="000000"/>
                          </a:solidFill>
                          <a:effectLst/>
                          <a:latin typeface="Times New Roman"/>
                        </a:rPr>
                        <a:t>Processor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l" fontAlgn="b"/>
                      <a:r>
                        <a:rPr lang="en-GB" sz="1400" b="0" i="0" u="none" strike="noStrike">
                          <a:solidFill>
                            <a:srgbClr val="000000"/>
                          </a:solidFill>
                          <a:effectLst/>
                          <a:latin typeface="Times New Roman"/>
                        </a:rPr>
                        <a:t>Multi-core CPU (e.g., Intel Xeon or AMD </a:t>
                      </a:r>
                      <a:r>
                        <a:rPr lang="en-GB" sz="1400" b="0" i="0" u="none" strike="noStrike" err="1">
                          <a:solidFill>
                            <a:srgbClr val="000000"/>
                          </a:solidFill>
                          <a:effectLst/>
                          <a:latin typeface="Times New Roman"/>
                        </a:rPr>
                        <a:t>Ryzen</a:t>
                      </a:r>
                      <a:r>
                        <a:rPr lang="en-GB" sz="1400" b="0" i="0" u="none" strike="noStrike">
                          <a:solidFill>
                            <a:srgbClr val="000000"/>
                          </a:solidFill>
                          <a:effectLst/>
                          <a:latin typeface="Times New Roman"/>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ctr"/>
                      <a:r>
                        <a:rPr lang="en-GB" sz="1400" b="0" i="0" u="none" strike="noStrike">
                          <a:solidFill>
                            <a:srgbClr val="000000"/>
                          </a:solidFill>
                          <a:effectLst/>
                          <a:latin typeface="Times New Roman"/>
                        </a:rPr>
                        <a:t>Dual-core CPU</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01"/>
                  </a:ext>
                </a:extLst>
              </a:tr>
              <a:tr h="333068">
                <a:tc>
                  <a:txBody>
                    <a:bodyPr/>
                    <a:lstStyle/>
                    <a:p>
                      <a:pPr algn="ctr" fontAlgn="b"/>
                      <a:endParaRPr lang="en-GB" sz="1100" b="0" i="0" u="none" strike="noStrike">
                        <a:solidFill>
                          <a:srgbClr val="000000"/>
                        </a:solidFill>
                        <a:effectLst/>
                        <a:latin typeface="Times New Roman" panose="02020603050405020304" pitchFamily="18" charset="0"/>
                      </a:endParaRP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GB" sz="1400" b="1" i="0" u="none" strike="noStrike">
                          <a:solidFill>
                            <a:srgbClr val="000000"/>
                          </a:solidFill>
                          <a:effectLst/>
                          <a:latin typeface="Times New Roman"/>
                        </a:rPr>
                        <a:t>RAM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l" fontAlgn="b"/>
                      <a:r>
                        <a:rPr lang="en-GB" sz="1400" b="0" i="0" u="none" strike="noStrike">
                          <a:solidFill>
                            <a:srgbClr val="000000"/>
                          </a:solidFill>
                          <a:effectLst/>
                          <a:latin typeface="Times New Roman"/>
                        </a:rPr>
                        <a:t>Minimum 16 GB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ctr"/>
                      <a:r>
                        <a:rPr lang="en-GB" sz="1400" b="0" i="0" u="none" strike="noStrike">
                          <a:solidFill>
                            <a:srgbClr val="000000"/>
                          </a:solidFill>
                          <a:effectLst/>
                          <a:latin typeface="Times New Roman"/>
                        </a:rPr>
                        <a:t>Minimum 4 GB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02"/>
                  </a:ext>
                </a:extLst>
              </a:tr>
              <a:tr h="333068">
                <a:tc>
                  <a:txBody>
                    <a:bodyPr/>
                    <a:lstStyle/>
                    <a:p>
                      <a:pPr algn="ctr" fontAlgn="b"/>
                      <a:endParaRPr lang="en-GB" sz="1100" b="0" i="0" u="none" strike="noStrike">
                        <a:solidFill>
                          <a:srgbClr val="000000"/>
                        </a:solidFill>
                        <a:effectLst/>
                        <a:latin typeface="Times New Roman" panose="02020603050405020304" pitchFamily="18"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400" b="1" i="0" u="none" strike="noStrike">
                          <a:solidFill>
                            <a:srgbClr val="000000"/>
                          </a:solidFill>
                          <a:effectLst/>
                          <a:latin typeface="Times New Roman"/>
                        </a:rPr>
                        <a:t>Storage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l" fontAlgn="b"/>
                      <a:r>
                        <a:rPr lang="en-GB" sz="1400" b="0" i="0" u="none" strike="noStrike">
                          <a:solidFill>
                            <a:srgbClr val="000000"/>
                          </a:solidFill>
                          <a:effectLst/>
                          <a:latin typeface="Times New Roman"/>
                        </a:rPr>
                        <a:t>SSD with at least 500 GB of space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ctr"/>
                      <a:r>
                        <a:rPr lang="en-GB" sz="1400" b="0" i="0" u="none" strike="noStrike">
                          <a:solidFill>
                            <a:srgbClr val="000000"/>
                          </a:solidFill>
                          <a:effectLst/>
                          <a:latin typeface="Times New Roman"/>
                        </a:rPr>
                        <a:t>At least 10 GB free space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03"/>
                  </a:ext>
                </a:extLst>
              </a:tr>
              <a:tr h="333068">
                <a:tc>
                  <a:txBody>
                    <a:bodyPr/>
                    <a:lstStyle/>
                    <a:p>
                      <a:pPr algn="ctr" fontAlgn="b"/>
                      <a:endParaRPr lang="en-GB" sz="1100" b="0" i="0" u="none" strike="noStrike">
                        <a:solidFill>
                          <a:srgbClr val="000000"/>
                        </a:solidFill>
                        <a:effectLst/>
                        <a:latin typeface="Times New Roman" panose="02020603050405020304" pitchFamily="18"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400" b="1" i="0" u="none" strike="noStrike">
                          <a:solidFill>
                            <a:srgbClr val="000000"/>
                          </a:solidFill>
                          <a:effectLst/>
                          <a:latin typeface="Times New Roman"/>
                        </a:rPr>
                        <a:t>Network</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l" fontAlgn="b"/>
                      <a:r>
                        <a:rPr lang="en-GB" sz="1400" b="0" i="0" u="none" strike="noStrike">
                          <a:solidFill>
                            <a:srgbClr val="000000"/>
                          </a:solidFill>
                          <a:effectLst/>
                          <a:latin typeface="Times New Roman"/>
                        </a:rPr>
                        <a:t>High-speed internet connection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ctr"/>
                      <a:r>
                        <a:rPr lang="en-GB" sz="1400" b="0" i="0" u="none" strike="noStrike">
                          <a:solidFill>
                            <a:srgbClr val="000000"/>
                          </a:solidFill>
                          <a:effectLst/>
                          <a:latin typeface="Times New Roman"/>
                        </a:rPr>
                        <a:t>Stable internet connection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04"/>
                  </a:ext>
                </a:extLst>
              </a:tr>
              <a:tr h="333067">
                <a:tc>
                  <a:txBody>
                    <a:bodyPr/>
                    <a:lstStyle/>
                    <a:p>
                      <a:pPr lvl="0" algn="ctr">
                        <a:buNone/>
                      </a:pPr>
                      <a:endParaRPr lang="en-GB" sz="1100" b="0" i="0" u="none" strike="noStrike">
                        <a:solidFill>
                          <a:srgbClr val="000000"/>
                        </a:solidFill>
                        <a:effectLst/>
                        <a:latin typeface="Times New Roman"/>
                      </a:endParaRPr>
                    </a:p>
                  </a:txBody>
                  <a:tcPr marL="7620" marR="7620" marT="7620" marB="0" anchor="b">
                    <a:lnL w="0">
                      <a:noFill/>
                    </a:lnL>
                    <a:lnR w="6350">
                      <a:solidFill>
                        <a:srgbClr val="000000"/>
                      </a:solidFill>
                    </a:lnR>
                    <a:lnT w="0">
                      <a:noFill/>
                    </a:lnT>
                    <a:lnB w="0">
                      <a:noFill/>
                    </a:lnB>
                  </a:tcPr>
                </a:tc>
                <a:tc>
                  <a:txBody>
                    <a:bodyPr/>
                    <a:lstStyle/>
                    <a:p>
                      <a:pPr lvl="0" algn="ctr">
                        <a:buNone/>
                      </a:pPr>
                      <a:r>
                        <a:rPr lang="en-GB" sz="1400" b="1" i="0" u="none" strike="noStrike">
                          <a:solidFill>
                            <a:srgbClr val="000000"/>
                          </a:solidFill>
                          <a:effectLst/>
                          <a:latin typeface="Times New Roman"/>
                        </a:rPr>
                        <a:t>Camera</a:t>
                      </a:r>
                    </a:p>
                  </a:txBody>
                  <a:tcPr marL="7620" marR="7620" marT="7620" marB="0" anchor="ctr">
                    <a:lnL w="6350">
                      <a:solidFill>
                        <a:srgbClr val="000000"/>
                      </a:solidFill>
                    </a:lnL>
                    <a:lnR w="6350">
                      <a:solidFill>
                        <a:srgbClr val="000000"/>
                      </a:solidFill>
                    </a:lnR>
                    <a:lnT w="6350">
                      <a:solidFill>
                        <a:srgbClr val="000000"/>
                      </a:solidFill>
                    </a:lnT>
                    <a:lnB w="6350">
                      <a:solidFill>
                        <a:srgbClr val="000000"/>
                      </a:solidFill>
                    </a:lnB>
                    <a:solidFill>
                      <a:srgbClr val="DDD9C4"/>
                    </a:solidFill>
                  </a:tcPr>
                </a:tc>
                <a:tc>
                  <a:txBody>
                    <a:bodyPr/>
                    <a:lstStyle/>
                    <a:p>
                      <a:pPr lvl="0" algn="l">
                        <a:buNone/>
                      </a:pPr>
                      <a:endParaRPr lang="en-GB" sz="1400" b="0" i="0" u="none" strike="noStrike">
                        <a:solidFill>
                          <a:srgbClr val="000000"/>
                        </a:solidFill>
                        <a:effectLst/>
                        <a:latin typeface="Times New Roman"/>
                      </a:endParaRPr>
                    </a:p>
                  </a:txBody>
                  <a:tcPr marL="7620" marR="7620" marT="7620" marB="0" anchor="b">
                    <a:lnL w="6350">
                      <a:solidFill>
                        <a:srgbClr val="000000"/>
                      </a:solidFill>
                    </a:lnL>
                    <a:lnR w="6350">
                      <a:solidFill>
                        <a:srgbClr val="000000"/>
                      </a:solidFill>
                    </a:lnR>
                    <a:lnT w="6350">
                      <a:solidFill>
                        <a:srgbClr val="000000"/>
                      </a:solidFill>
                    </a:lnT>
                    <a:lnB w="6350">
                      <a:solidFill>
                        <a:srgbClr val="000000"/>
                      </a:solidFill>
                    </a:lnB>
                    <a:solidFill>
                      <a:srgbClr val="F2DCDB"/>
                    </a:solidFill>
                  </a:tcPr>
                </a:tc>
                <a:tc>
                  <a:txBody>
                    <a:bodyPr/>
                    <a:lstStyle/>
                    <a:p>
                      <a:pPr lvl="0" algn="l">
                        <a:buNone/>
                      </a:pPr>
                      <a:r>
                        <a:rPr lang="en-GB" sz="1400" b="0" i="0" u="none" strike="noStrike" noProof="0">
                          <a:solidFill>
                            <a:srgbClr val="000000"/>
                          </a:solidFill>
                          <a:effectLst/>
                          <a:latin typeface="Times New Roman"/>
                        </a:rPr>
                        <a:t>HD + quality web camera</a:t>
                      </a:r>
                      <a:endParaRPr lang="en-US"/>
                    </a:p>
                  </a:txBody>
                  <a:tcPr marL="7620" marR="7620" marT="7620" marB="0" anchor="ctr">
                    <a:lnL w="6350">
                      <a:solidFill>
                        <a:srgbClr val="000000"/>
                      </a:solidFill>
                    </a:lnL>
                    <a:lnR w="6350">
                      <a:solidFill>
                        <a:srgbClr val="000000"/>
                      </a:solidFill>
                    </a:lnR>
                    <a:lnT w="6350">
                      <a:solidFill>
                        <a:srgbClr val="000000"/>
                      </a:solidFill>
                    </a:lnT>
                    <a:lnB w="6350">
                      <a:solidFill>
                        <a:srgbClr val="000000"/>
                      </a:solidFill>
                    </a:lnB>
                    <a:solidFill>
                      <a:srgbClr val="CCC0DA"/>
                    </a:solidFill>
                  </a:tcPr>
                </a:tc>
                <a:extLst>
                  <a:ext uri="{0D108BD9-81ED-4DB2-BD59-A6C34878D82A}">
                    <a16:rowId xmlns:a16="http://schemas.microsoft.com/office/drawing/2014/main" val="3224873614"/>
                  </a:ext>
                </a:extLst>
              </a:tr>
              <a:tr h="632829">
                <a:tc>
                  <a:txBody>
                    <a:bodyPr/>
                    <a:lstStyle/>
                    <a:p>
                      <a:pPr algn="ctr" fontAlgn="ctr"/>
                      <a:r>
                        <a:rPr lang="en-GB" sz="1400" b="1" i="0" u="none" strike="noStrike">
                          <a:solidFill>
                            <a:srgbClr val="000000"/>
                          </a:solidFill>
                          <a:effectLst/>
                          <a:latin typeface="Times New Roman"/>
                        </a:rPr>
                        <a:t>Security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n-GB" sz="1400" b="1" i="0" u="none" strike="noStrike">
                          <a:solidFill>
                            <a:srgbClr val="000000"/>
                          </a:solidFill>
                          <a:effectLst/>
                          <a:latin typeface="Times New Roman"/>
                        </a:rPr>
                        <a:t>Data Encryption: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gridSpan="2">
                  <a:txBody>
                    <a:bodyPr/>
                    <a:lstStyle/>
                    <a:p>
                      <a:pPr algn="l" rtl="0" fontAlgn="ctr"/>
                      <a:r>
                        <a:rPr lang="en-GB" sz="1400" b="0" i="0" u="none" strike="noStrike">
                          <a:solidFill>
                            <a:srgbClr val="000000"/>
                          </a:solidFill>
                          <a:effectLst/>
                          <a:latin typeface="Times New Roman"/>
                        </a:rPr>
                        <a:t>HTTPS for secure data transmission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hMerge="1">
                  <a:txBody>
                    <a:bodyPr/>
                    <a:lstStyle/>
                    <a:p>
                      <a:endParaRPr lang="en-GB"/>
                    </a:p>
                  </a:txBody>
                  <a:tcPr/>
                </a:tc>
                <a:extLst>
                  <a:ext uri="{0D108BD9-81ED-4DB2-BD59-A6C34878D82A}">
                    <a16:rowId xmlns:a16="http://schemas.microsoft.com/office/drawing/2014/main" val="10005"/>
                  </a:ext>
                </a:extLst>
              </a:tr>
              <a:tr h="333068">
                <a:tc>
                  <a:txBody>
                    <a:bodyPr/>
                    <a:lstStyle/>
                    <a:p>
                      <a:pPr algn="r" fontAlgn="b"/>
                      <a:endParaRPr lang="en-GB" sz="1100" b="0" i="0" u="none" strike="noStrike">
                        <a:solidFill>
                          <a:srgbClr val="000000"/>
                        </a:solidFill>
                        <a:effectLst/>
                        <a:latin typeface="Times New Roman" panose="02020603050405020304" pitchFamily="18" charset="0"/>
                      </a:endParaRP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GB" sz="1400" b="1" i="0" u="none" strike="noStrike">
                          <a:solidFill>
                            <a:srgbClr val="000000"/>
                          </a:solidFill>
                          <a:effectLst/>
                          <a:latin typeface="Times New Roman"/>
                        </a:rPr>
                        <a:t>Authentication: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gridSpan="2">
                  <a:txBody>
                    <a:bodyPr/>
                    <a:lstStyle/>
                    <a:p>
                      <a:pPr algn="l" rtl="0" fontAlgn="ctr"/>
                      <a:r>
                        <a:rPr lang="en-GB" sz="1400" b="0" i="0" u="none" strike="noStrike">
                          <a:solidFill>
                            <a:srgbClr val="000000"/>
                          </a:solidFill>
                          <a:effectLst/>
                          <a:latin typeface="Times New Roman"/>
                        </a:rPr>
                        <a:t>Secure login mechanisms (e.g., JWT or OAuth)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hMerge="1">
                  <a:txBody>
                    <a:bodyPr/>
                    <a:lstStyle/>
                    <a:p>
                      <a:endParaRPr lang="en-GB"/>
                    </a:p>
                  </a:txBody>
                  <a:tcPr/>
                </a:tc>
                <a:extLst>
                  <a:ext uri="{0D108BD9-81ED-4DB2-BD59-A6C34878D82A}">
                    <a16:rowId xmlns:a16="http://schemas.microsoft.com/office/drawing/2014/main" val="10006"/>
                  </a:ext>
                </a:extLst>
              </a:tr>
              <a:tr h="333068">
                <a:tc>
                  <a:txBody>
                    <a:bodyPr/>
                    <a:lstStyle/>
                    <a:p>
                      <a:pPr algn="l" fontAlgn="b"/>
                      <a:endParaRPr lang="en-GB" sz="1100" b="0" i="0" u="none" strike="noStrike">
                        <a:solidFill>
                          <a:srgbClr val="000000"/>
                        </a:solidFill>
                        <a:effectLst/>
                        <a:latin typeface="Times New Roman" panose="02020603050405020304" pitchFamily="18"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400" b="1" i="0" u="none" strike="noStrike">
                          <a:solidFill>
                            <a:srgbClr val="000000"/>
                          </a:solidFill>
                          <a:effectLst/>
                          <a:latin typeface="Times New Roman"/>
                        </a:rPr>
                        <a:t>Authorization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gridSpan="2">
                  <a:txBody>
                    <a:bodyPr/>
                    <a:lstStyle/>
                    <a:p>
                      <a:pPr algn="l" rtl="0" fontAlgn="ctr"/>
                      <a:r>
                        <a:rPr lang="en-GB" sz="1400" b="0" i="0" u="none" strike="noStrike">
                          <a:solidFill>
                            <a:srgbClr val="000000"/>
                          </a:solidFill>
                          <a:effectLst/>
                          <a:latin typeface="Times New Roman"/>
                        </a:rPr>
                        <a:t>Role-based access control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1697F72E-53B0-4969-BC94-F478B25E0A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921" y="4752928"/>
            <a:ext cx="1275231" cy="1275231"/>
          </a:xfrm>
          <a:prstGeom prst="rect">
            <a:avLst/>
          </a:prstGeom>
        </p:spPr>
      </p:pic>
      <p:pic>
        <p:nvPicPr>
          <p:cNvPr id="8" name="Picture 7">
            <a:extLst>
              <a:ext uri="{FF2B5EF4-FFF2-40B4-BE49-F238E27FC236}">
                <a16:creationId xmlns:a16="http://schemas.microsoft.com/office/drawing/2014/main" id="{D4C41EF1-CF03-49FB-B4E6-926F5E5839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8407" y="5074623"/>
            <a:ext cx="1284672" cy="1284672"/>
          </a:xfrm>
          <a:prstGeom prst="rect">
            <a:avLst/>
          </a:prstGeom>
        </p:spPr>
      </p:pic>
      <p:sp>
        <p:nvSpPr>
          <p:cNvPr id="9" name="Rectangle 8">
            <a:extLst>
              <a:ext uri="{FF2B5EF4-FFF2-40B4-BE49-F238E27FC236}">
                <a16:creationId xmlns:a16="http://schemas.microsoft.com/office/drawing/2014/main" id="{8010967D-148C-45BA-9789-25D3040E210D}"/>
              </a:ext>
            </a:extLst>
          </p:cNvPr>
          <p:cNvSpPr/>
          <p:nvPr/>
        </p:nvSpPr>
        <p:spPr>
          <a:xfrm>
            <a:off x="2632435" y="650444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spTree>
    <p:extLst>
      <p:ext uri="{BB962C8B-B14F-4D97-AF65-F5344CB8AC3E}">
        <p14:creationId xmlns:p14="http://schemas.microsoft.com/office/powerpoint/2010/main" val="183518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BE0E302-2CF2-C519-2058-1A07AFA1EA20}"/>
              </a:ext>
            </a:extLst>
          </p:cNvPr>
          <p:cNvSpPr>
            <a:spLocks noGrp="1"/>
          </p:cNvSpPr>
          <p:nvPr>
            <p:ph type="dt" sz="half" idx="10"/>
          </p:nvPr>
        </p:nvSpPr>
        <p:spPr/>
        <p:txBody>
          <a:bodyPr/>
          <a:lstStyle/>
          <a:p>
            <a:fld id="{08DAA438-FCDF-4AD8-980E-E5A57EAFB693}" type="datetime1">
              <a:rPr lang="en-US"/>
              <a:t>12/8/2024</a:t>
            </a:fld>
            <a:endParaRPr lang="en-US"/>
          </a:p>
        </p:txBody>
      </p:sp>
      <p:sp>
        <p:nvSpPr>
          <p:cNvPr id="5" name="Slide Number Placeholder 4">
            <a:extLst>
              <a:ext uri="{FF2B5EF4-FFF2-40B4-BE49-F238E27FC236}">
                <a16:creationId xmlns:a16="http://schemas.microsoft.com/office/drawing/2014/main" id="{E4C2D395-871D-FF99-3551-6C3C7C4A39D0}"/>
              </a:ext>
            </a:extLst>
          </p:cNvPr>
          <p:cNvSpPr>
            <a:spLocks noGrp="1"/>
          </p:cNvSpPr>
          <p:nvPr>
            <p:ph type="sldNum" sz="quarter" idx="12"/>
          </p:nvPr>
        </p:nvSpPr>
        <p:spPr/>
        <p:txBody>
          <a:bodyPr/>
          <a:lstStyle/>
          <a:p>
            <a:fld id="{DF28FB93-0A08-4E7D-8E63-9EFA29F1E093}" type="slidenum">
              <a:rPr lang="en-US" smtClean="0"/>
              <a:pPr/>
              <a:t>25</a:t>
            </a:fld>
            <a:endParaRPr lang="en-US"/>
          </a:p>
        </p:txBody>
      </p:sp>
      <p:sp>
        <p:nvSpPr>
          <p:cNvPr id="7" name="Title 4">
            <a:extLst>
              <a:ext uri="{FF2B5EF4-FFF2-40B4-BE49-F238E27FC236}">
                <a16:creationId xmlns:a16="http://schemas.microsoft.com/office/drawing/2014/main" id="{62DBE46D-F263-063E-DDB4-8634820F4E34}"/>
              </a:ext>
            </a:extLst>
          </p:cNvPr>
          <p:cNvSpPr>
            <a:spLocks noGrp="1"/>
          </p:cNvSpPr>
          <p:nvPr>
            <p:ph type="title"/>
          </p:nvPr>
        </p:nvSpPr>
        <p:spPr>
          <a:xfrm>
            <a:off x="838200" y="365125"/>
            <a:ext cx="10515600" cy="1325563"/>
          </a:xfrm>
        </p:spPr>
        <p:txBody>
          <a:bodyPr>
            <a:normAutofit/>
          </a:bodyPr>
          <a:lstStyle/>
          <a:p>
            <a:pPr algn="ctr"/>
            <a:r>
              <a:rPr lang="en-US" sz="3600" b="1">
                <a:latin typeface="Times New Roman"/>
                <a:ea typeface="+mj-lt"/>
                <a:cs typeface="Times New Roman"/>
              </a:rPr>
              <a:t>Progress Highlights</a:t>
            </a:r>
            <a:endParaRPr lang="en-US" b="1"/>
          </a:p>
        </p:txBody>
      </p:sp>
      <p:sp>
        <p:nvSpPr>
          <p:cNvPr id="9" name="Content Placeholder 2">
            <a:extLst>
              <a:ext uri="{FF2B5EF4-FFF2-40B4-BE49-F238E27FC236}">
                <a16:creationId xmlns:a16="http://schemas.microsoft.com/office/drawing/2014/main" id="{32D5D40B-BE0B-289E-E422-1E3B709B200F}"/>
              </a:ext>
            </a:extLst>
          </p:cNvPr>
          <p:cNvSpPr>
            <a:spLocks noGrp="1"/>
          </p:cNvSpPr>
          <p:nvPr>
            <p:ph idx="1"/>
          </p:nvPr>
        </p:nvSpPr>
        <p:spPr>
          <a:xfrm>
            <a:off x="839559" y="1716240"/>
            <a:ext cx="3815557" cy="582528"/>
          </a:xfrm>
        </p:spPr>
        <p:txBody>
          <a:bodyPr vert="horz" lIns="91440" tIns="45720" rIns="91440" bIns="45720" rtlCol="0" anchor="t">
            <a:normAutofit/>
          </a:bodyPr>
          <a:lstStyle/>
          <a:p>
            <a:pPr marL="0" indent="0">
              <a:buNone/>
            </a:pPr>
            <a:r>
              <a:rPr lang="en-US" sz="2400" b="1">
                <a:ea typeface="+mn-lt"/>
                <a:cs typeface="+mn-lt"/>
              </a:rPr>
              <a:t>Key Achievements:</a:t>
            </a:r>
            <a:endParaRPr lang="en-US" sz="2400" b="1">
              <a:ea typeface="Calibri"/>
              <a:cs typeface="Calibri"/>
            </a:endParaRPr>
          </a:p>
        </p:txBody>
      </p:sp>
      <p:sp>
        <p:nvSpPr>
          <p:cNvPr id="3" name="Content Placeholder 2">
            <a:extLst>
              <a:ext uri="{FF2B5EF4-FFF2-40B4-BE49-F238E27FC236}">
                <a16:creationId xmlns:a16="http://schemas.microsoft.com/office/drawing/2014/main" id="{9F4BA3DE-6BEF-3DBD-75B4-AF6BCA97E714}"/>
              </a:ext>
            </a:extLst>
          </p:cNvPr>
          <p:cNvSpPr txBox="1">
            <a:spLocks/>
          </p:cNvSpPr>
          <p:nvPr/>
        </p:nvSpPr>
        <p:spPr>
          <a:xfrm>
            <a:off x="1630391" y="2156964"/>
            <a:ext cx="8758259" cy="356874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ea typeface="+mn-lt"/>
                <a:cs typeface="+mn-lt"/>
              </a:rPr>
              <a:t>Candidate Grooming &amp; Environment Classification:</a:t>
            </a:r>
            <a:endParaRPr lang="en-US" sz="1800">
              <a:ea typeface="Calibri"/>
              <a:cs typeface="Calibri"/>
            </a:endParaRPr>
          </a:p>
          <a:p>
            <a:pPr lvl="1">
              <a:buFont typeface="Arial"/>
              <a:buChar char="•"/>
            </a:pPr>
            <a:r>
              <a:rPr lang="en-US" sz="1600">
                <a:ea typeface="+mn-lt"/>
                <a:cs typeface="+mn-lt"/>
              </a:rPr>
              <a:t>Custom model trained to analyze grooming and working environment of the candidate.</a:t>
            </a:r>
            <a:endParaRPr lang="en-US" sz="1600">
              <a:ea typeface="Calibri"/>
              <a:cs typeface="Calibri"/>
            </a:endParaRPr>
          </a:p>
          <a:p>
            <a:pPr lvl="1">
              <a:buFont typeface="Arial"/>
              <a:buChar char="•"/>
            </a:pPr>
            <a:r>
              <a:rPr lang="en-US" sz="1600">
                <a:ea typeface="+mn-lt"/>
                <a:cs typeface="+mn-lt"/>
              </a:rPr>
              <a:t>Classifies candidates into </a:t>
            </a:r>
            <a:r>
              <a:rPr lang="en-US" sz="1600" i="1">
                <a:ea typeface="+mn-lt"/>
                <a:cs typeface="+mn-lt"/>
              </a:rPr>
              <a:t>clean</a:t>
            </a:r>
            <a:r>
              <a:rPr lang="en-US" sz="1600">
                <a:ea typeface="+mn-lt"/>
                <a:cs typeface="+mn-lt"/>
              </a:rPr>
              <a:t> and </a:t>
            </a:r>
            <a:r>
              <a:rPr lang="en-US" sz="1600" i="1">
                <a:ea typeface="+mn-lt"/>
                <a:cs typeface="+mn-lt"/>
              </a:rPr>
              <a:t>formally dressed by classes through the model</a:t>
            </a:r>
            <a:r>
              <a:rPr lang="en-US" sz="1600">
                <a:ea typeface="+mn-lt"/>
                <a:cs typeface="+mn-lt"/>
              </a:rPr>
              <a:t>.</a:t>
            </a:r>
            <a:endParaRPr lang="en-US" sz="1600">
              <a:ea typeface="Calibri"/>
              <a:cs typeface="Calibri"/>
            </a:endParaRPr>
          </a:p>
          <a:p>
            <a:pPr marL="457200" lvl="1" indent="0">
              <a:buNone/>
            </a:pPr>
            <a:endParaRPr lang="en-US" sz="1600">
              <a:ea typeface="+mn-lt"/>
              <a:cs typeface="+mn-lt"/>
            </a:endParaRPr>
          </a:p>
          <a:p>
            <a:pPr marL="0" indent="0">
              <a:buNone/>
            </a:pPr>
            <a:r>
              <a:rPr lang="en-US" sz="1800" b="1">
                <a:ea typeface="+mn-lt"/>
                <a:cs typeface="+mn-lt"/>
              </a:rPr>
              <a:t>Node.js Backend &amp; React Frontend:</a:t>
            </a:r>
            <a:endParaRPr lang="en-US" sz="1800">
              <a:ea typeface="Calibri"/>
              <a:cs typeface="Calibri"/>
            </a:endParaRPr>
          </a:p>
          <a:p>
            <a:pPr lvl="1">
              <a:buFont typeface="Arial"/>
              <a:buChar char="•"/>
            </a:pPr>
            <a:r>
              <a:rPr lang="en-US" sz="1600">
                <a:ea typeface="+mn-lt"/>
                <a:cs typeface="+mn-lt"/>
              </a:rPr>
              <a:t>Fully developed system with:</a:t>
            </a:r>
            <a:endParaRPr lang="en-US" sz="1600">
              <a:ea typeface="Calibri"/>
              <a:cs typeface="Calibri"/>
            </a:endParaRPr>
          </a:p>
          <a:p>
            <a:pPr marL="1428750" lvl="2" indent="-285750">
              <a:buFont typeface="Wingdings"/>
              <a:buChar char="§"/>
            </a:pPr>
            <a:r>
              <a:rPr lang="en-US" sz="1400">
                <a:ea typeface="+mn-lt"/>
                <a:cs typeface="+mn-lt"/>
              </a:rPr>
              <a:t>MCQ mock-up test interface.</a:t>
            </a:r>
            <a:endParaRPr lang="en-US" sz="1400">
              <a:ea typeface="Calibri"/>
              <a:cs typeface="Calibri"/>
            </a:endParaRPr>
          </a:p>
          <a:p>
            <a:pPr marL="1428750" lvl="2" indent="-285750">
              <a:buFont typeface="Wingdings"/>
              <a:buChar char="§"/>
            </a:pPr>
            <a:r>
              <a:rPr lang="en-US" sz="1400">
                <a:ea typeface="+mn-lt"/>
                <a:cs typeface="+mn-lt"/>
              </a:rPr>
              <a:t>Candidate Dashboard - Home</a:t>
            </a:r>
          </a:p>
          <a:p>
            <a:pPr marL="1428750" lvl="2" indent="-285750">
              <a:buFont typeface="Wingdings"/>
              <a:buChar char="§"/>
            </a:pPr>
            <a:r>
              <a:rPr lang="en-US" sz="1400">
                <a:ea typeface="+mn-lt"/>
                <a:cs typeface="+mn-lt"/>
              </a:rPr>
              <a:t>Evaluation results of this phase.</a:t>
            </a:r>
            <a:endParaRPr lang="en-US" sz="1400">
              <a:ea typeface="Calibri"/>
              <a:cs typeface="Calibri"/>
            </a:endParaRPr>
          </a:p>
          <a:p>
            <a:pPr marL="1428750" lvl="2" indent="-285750">
              <a:buFont typeface="Wingdings"/>
              <a:buChar char="§"/>
            </a:pPr>
            <a:r>
              <a:rPr lang="en-US" sz="1400">
                <a:ea typeface="+mn-lt"/>
                <a:cs typeface="+mn-lt"/>
              </a:rPr>
              <a:t>Employer module backend for custom questions.</a:t>
            </a:r>
            <a:endParaRPr lang="en-US" sz="1400">
              <a:ea typeface="Calibri"/>
              <a:cs typeface="Calibri"/>
            </a:endParaRPr>
          </a:p>
          <a:p>
            <a:pPr marL="0" indent="0">
              <a:buNone/>
            </a:pPr>
            <a:r>
              <a:rPr lang="en-US" sz="1800" b="1">
                <a:ea typeface="Calibri"/>
                <a:cs typeface="Calibri"/>
              </a:rPr>
              <a:t>Python Backend (microservice):</a:t>
            </a:r>
          </a:p>
          <a:p>
            <a:pPr marL="742950" lvl="1" indent="-285750"/>
            <a:r>
              <a:rPr lang="en-US" sz="1600">
                <a:ea typeface="+mn-lt"/>
                <a:cs typeface="+mn-lt"/>
              </a:rPr>
              <a:t>APIs for classification prediction handling</a:t>
            </a:r>
            <a:r>
              <a:rPr lang="en-US" sz="1400" b="1">
                <a:ea typeface="Calibri"/>
                <a:cs typeface="Calibri"/>
              </a:rPr>
              <a:t> </a:t>
            </a:r>
            <a:endParaRPr lang="en-US" sz="1400">
              <a:ea typeface="Calibri" panose="020F0502020204030204"/>
              <a:cs typeface="Calibri" panose="020F0502020204030204"/>
            </a:endParaRPr>
          </a:p>
        </p:txBody>
      </p:sp>
      <p:pic>
        <p:nvPicPr>
          <p:cNvPr id="8" name="Picture 7">
            <a:extLst>
              <a:ext uri="{FF2B5EF4-FFF2-40B4-BE49-F238E27FC236}">
                <a16:creationId xmlns:a16="http://schemas.microsoft.com/office/drawing/2014/main" id="{CA39DE3C-0568-4C83-3086-5020C113F9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7774" y="1716456"/>
            <a:ext cx="2335551" cy="3406469"/>
          </a:xfrm>
          <a:prstGeom prst="rect">
            <a:avLst/>
          </a:prstGeom>
        </p:spPr>
      </p:pic>
      <p:sp>
        <p:nvSpPr>
          <p:cNvPr id="10" name="Rectangle 9">
            <a:extLst>
              <a:ext uri="{FF2B5EF4-FFF2-40B4-BE49-F238E27FC236}">
                <a16:creationId xmlns:a16="http://schemas.microsoft.com/office/drawing/2014/main" id="{D31A6391-56E9-4EA3-B361-7B89C83D0DB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spTree>
    <p:extLst>
      <p:ext uri="{BB962C8B-B14F-4D97-AF65-F5344CB8AC3E}">
        <p14:creationId xmlns:p14="http://schemas.microsoft.com/office/powerpoint/2010/main" val="3791109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62DBE46D-F263-063E-DDB4-8634820F4E34}"/>
              </a:ext>
            </a:extLst>
          </p:cNvPr>
          <p:cNvSpPr>
            <a:spLocks noGrp="1"/>
          </p:cNvSpPr>
          <p:nvPr>
            <p:ph type="title"/>
          </p:nvPr>
        </p:nvSpPr>
        <p:spPr>
          <a:xfrm>
            <a:off x="1136397" y="502020"/>
            <a:ext cx="5323715" cy="1642970"/>
          </a:xfrm>
        </p:spPr>
        <p:txBody>
          <a:bodyPr anchor="b">
            <a:normAutofit/>
          </a:bodyPr>
          <a:lstStyle/>
          <a:p>
            <a:r>
              <a:rPr lang="en-US" sz="4000" b="1">
                <a:latin typeface="Times New Roman"/>
                <a:cs typeface="Times New Roman"/>
              </a:rPr>
              <a:t>What's Next </a:t>
            </a:r>
            <a:r>
              <a:rPr lang="en-US" sz="4000">
                <a:latin typeface="Times New Roman"/>
                <a:cs typeface="Times New Roman"/>
              </a:rPr>
              <a:t> </a:t>
            </a:r>
            <a:endParaRPr lang="en-US" sz="4000">
              <a:cs typeface="Calibri Light" panose="020F0302020204030204"/>
            </a:endParaRPr>
          </a:p>
        </p:txBody>
      </p:sp>
      <p:sp>
        <p:nvSpPr>
          <p:cNvPr id="9" name="Content Placeholder 2">
            <a:extLst>
              <a:ext uri="{FF2B5EF4-FFF2-40B4-BE49-F238E27FC236}">
                <a16:creationId xmlns:a16="http://schemas.microsoft.com/office/drawing/2014/main" id="{32D5D40B-BE0B-289E-E422-1E3B709B200F}"/>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dirty="0">
                <a:ea typeface="+mn-lt"/>
                <a:cs typeface="+mn-lt"/>
              </a:rPr>
              <a:t>Remaining tasks are minor and straightforward.</a:t>
            </a:r>
            <a:endParaRPr lang="en-US" sz="2000" dirty="0">
              <a:ea typeface="Calibri"/>
              <a:cs typeface="Calibri"/>
            </a:endParaRPr>
          </a:p>
          <a:p>
            <a:r>
              <a:rPr lang="en-US" sz="2000" dirty="0">
                <a:ea typeface="+mn-lt"/>
                <a:cs typeface="+mn-lt"/>
              </a:rPr>
              <a:t>Confident in delivering a robust, efficient solution on time.</a:t>
            </a:r>
            <a:endParaRPr lang="en-US" sz="2000" dirty="0"/>
          </a:p>
          <a:p>
            <a:r>
              <a:rPr lang="en-US" sz="2000" dirty="0">
                <a:ea typeface="+mn-lt"/>
                <a:cs typeface="+mn-lt"/>
              </a:rPr>
              <a:t>Revolutionizing hiring with automated, fair evaluations.</a:t>
            </a:r>
            <a:endParaRPr lang="en-US" sz="2000" dirty="0"/>
          </a:p>
          <a:p>
            <a:endParaRPr lang="en-US" sz="2000" dirty="0">
              <a:ea typeface="Calibri"/>
              <a:cs typeface="Calibri"/>
            </a:endParaRPr>
          </a:p>
        </p:txBody>
      </p:sp>
      <p:sp>
        <p:nvSpPr>
          <p:cNvPr id="18" name="Rectangle 1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Research Question Vector Art, Icons, and Graphics for Free Download">
            <a:extLst>
              <a:ext uri="{FF2B5EF4-FFF2-40B4-BE49-F238E27FC236}">
                <a16:creationId xmlns:a16="http://schemas.microsoft.com/office/drawing/2014/main" id="{4BDD6347-316C-1A35-01B4-CC73E70F5B89}"/>
              </a:ext>
            </a:extLst>
          </p:cNvPr>
          <p:cNvPicPr>
            <a:picLocks noChangeAspect="1"/>
          </p:cNvPicPr>
          <p:nvPr/>
        </p:nvPicPr>
        <p:blipFill>
          <a:blip r:embed="rId2"/>
          <a:stretch>
            <a:fillRect/>
          </a:stretch>
        </p:blipFill>
        <p:spPr>
          <a:xfrm>
            <a:off x="7075967" y="1359681"/>
            <a:ext cx="4170530" cy="4170530"/>
          </a:xfrm>
          <a:prstGeom prst="rect">
            <a:avLst/>
          </a:prstGeom>
        </p:spPr>
      </p:pic>
      <p:sp>
        <p:nvSpPr>
          <p:cNvPr id="4" name="Date Placeholder 3">
            <a:extLst>
              <a:ext uri="{FF2B5EF4-FFF2-40B4-BE49-F238E27FC236}">
                <a16:creationId xmlns:a16="http://schemas.microsoft.com/office/drawing/2014/main" id="{ABE0E302-2CF2-C519-2058-1A07AFA1EA20}"/>
              </a:ext>
            </a:extLst>
          </p:cNvPr>
          <p:cNvSpPr>
            <a:spLocks noGrp="1"/>
          </p:cNvSpPr>
          <p:nvPr>
            <p:ph type="dt" sz="half" idx="10"/>
          </p:nvPr>
        </p:nvSpPr>
        <p:spPr>
          <a:xfrm>
            <a:off x="8961120" y="6459378"/>
            <a:ext cx="2743200" cy="365125"/>
          </a:xfrm>
        </p:spPr>
        <p:txBody>
          <a:bodyPr>
            <a:normAutofit/>
          </a:bodyPr>
          <a:lstStyle/>
          <a:p>
            <a:pPr algn="r">
              <a:spcAft>
                <a:spcPts val="600"/>
              </a:spcAft>
            </a:pPr>
            <a:fld id="{08DAA438-FCDF-4AD8-980E-E5A57EAFB693}" type="datetime1">
              <a:rPr lang="en-US" sz="1100">
                <a:solidFill>
                  <a:srgbClr val="FFFFFF"/>
                </a:solidFill>
              </a:rPr>
              <a:pPr algn="r">
                <a:spcAft>
                  <a:spcPts val="600"/>
                </a:spcAft>
              </a:pPr>
              <a:t>12/8/2024</a:t>
            </a:fld>
            <a:endParaRPr lang="en-US" sz="1100">
              <a:solidFill>
                <a:srgbClr val="FFFFFF"/>
              </a:solidFill>
            </a:endParaRPr>
          </a:p>
        </p:txBody>
      </p:sp>
      <p:sp>
        <p:nvSpPr>
          <p:cNvPr id="5" name="Slide Number Placeholder 4">
            <a:extLst>
              <a:ext uri="{FF2B5EF4-FFF2-40B4-BE49-F238E27FC236}">
                <a16:creationId xmlns:a16="http://schemas.microsoft.com/office/drawing/2014/main" id="{E4C2D395-871D-FF99-3551-6C3C7C4A39D0}"/>
              </a:ext>
            </a:extLst>
          </p:cNvPr>
          <p:cNvSpPr>
            <a:spLocks noGrp="1"/>
          </p:cNvSpPr>
          <p:nvPr>
            <p:ph type="sldNum" sz="quarter" idx="12"/>
          </p:nvPr>
        </p:nvSpPr>
        <p:spPr>
          <a:xfrm>
            <a:off x="11704320" y="6459378"/>
            <a:ext cx="448056" cy="365125"/>
          </a:xfrm>
        </p:spPr>
        <p:txBody>
          <a:bodyPr>
            <a:normAutofit/>
          </a:bodyPr>
          <a:lstStyle/>
          <a:p>
            <a:pPr>
              <a:spcAft>
                <a:spcPts val="600"/>
              </a:spcAft>
            </a:pPr>
            <a:fld id="{DF28FB93-0A08-4E7D-8E63-9EFA29F1E093}" type="slidenum">
              <a:rPr lang="en-US" sz="1100">
                <a:solidFill>
                  <a:srgbClr val="FFFFFF"/>
                </a:solidFill>
              </a:rPr>
              <a:pPr>
                <a:spcAft>
                  <a:spcPts val="600"/>
                </a:spcAft>
              </a:pPr>
              <a:t>26</a:t>
            </a:fld>
            <a:endParaRPr lang="en-US" sz="1100">
              <a:solidFill>
                <a:srgbClr val="FFFFFF"/>
              </a:solidFill>
            </a:endParaRPr>
          </a:p>
        </p:txBody>
      </p:sp>
      <p:sp>
        <p:nvSpPr>
          <p:cNvPr id="12" name="Rectangle 11">
            <a:extLst>
              <a:ext uri="{FF2B5EF4-FFF2-40B4-BE49-F238E27FC236}">
                <a16:creationId xmlns:a16="http://schemas.microsoft.com/office/drawing/2014/main" id="{E305137A-65AF-4727-9841-2BC1699E16C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IT21158186</a:t>
            </a:r>
            <a:r>
              <a:rPr lang="en-US">
                <a:solidFill>
                  <a:schemeClr val="tx1"/>
                </a:solidFill>
              </a:rPr>
              <a:t>   |   </a:t>
            </a:r>
            <a:r>
              <a:rPr lang="en-US" err="1">
                <a:solidFill>
                  <a:schemeClr val="tx1"/>
                </a:solidFill>
              </a:rPr>
              <a:t>Pinsara</a:t>
            </a:r>
            <a:r>
              <a:rPr lang="en-US">
                <a:solidFill>
                  <a:schemeClr val="tx1"/>
                </a:solidFill>
              </a:rPr>
              <a:t> A.R.D | 24-25J-047  </a:t>
            </a:r>
          </a:p>
        </p:txBody>
      </p:sp>
    </p:spTree>
    <p:extLst>
      <p:ext uri="{BB962C8B-B14F-4D97-AF65-F5344CB8AC3E}">
        <p14:creationId xmlns:p14="http://schemas.microsoft.com/office/powerpoint/2010/main" val="3244247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DF81F742-6738-4AA5-9533-42D7C8D606EE}"/>
              </a:ext>
            </a:extLst>
          </p:cNvPr>
          <p:cNvSpPr>
            <a:spLocks noGrp="1"/>
          </p:cNvSpPr>
          <p:nvPr>
            <p:ph type="title"/>
          </p:nvPr>
        </p:nvSpPr>
        <p:spPr>
          <a:xfrm>
            <a:off x="762000" y="2042707"/>
            <a:ext cx="10515600" cy="2772586"/>
          </a:xfrm>
        </p:spPr>
        <p:txBody>
          <a:bodyPr/>
          <a:lstStyle/>
          <a:p>
            <a:pPr algn="ctr"/>
            <a:r>
              <a:rPr lang="en-US"/>
              <a:t>IT21170966 | </a:t>
            </a:r>
            <a:r>
              <a:rPr lang="fi-FI"/>
              <a:t>Thennakoon T.M.I.C.</a:t>
            </a:r>
            <a:endParaRPr lang="en-US"/>
          </a:p>
        </p:txBody>
      </p:sp>
      <p:sp>
        <p:nvSpPr>
          <p:cNvPr id="6" name="Freeform 4">
            <a:extLst>
              <a:ext uri="{FF2B5EF4-FFF2-40B4-BE49-F238E27FC236}">
                <a16:creationId xmlns:a16="http://schemas.microsoft.com/office/drawing/2014/main" id="{7BFC32A5-A0DB-4F3F-8BB8-82DCBD3DFDDE}"/>
              </a:ext>
            </a:extLst>
          </p:cNvPr>
          <p:cNvSpPr/>
          <p:nvPr/>
        </p:nvSpPr>
        <p:spPr>
          <a:xfrm>
            <a:off x="10716138" y="2804700"/>
            <a:ext cx="3953539" cy="3953539"/>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7" name="Freeform 4">
            <a:extLst>
              <a:ext uri="{FF2B5EF4-FFF2-40B4-BE49-F238E27FC236}">
                <a16:creationId xmlns:a16="http://schemas.microsoft.com/office/drawing/2014/main" id="{73B6DFCD-2580-4610-B03A-B65B0919B2A9}"/>
              </a:ext>
            </a:extLst>
          </p:cNvPr>
          <p:cNvSpPr/>
          <p:nvPr/>
        </p:nvSpPr>
        <p:spPr>
          <a:xfrm>
            <a:off x="-1654553" y="-1649996"/>
            <a:ext cx="3953539" cy="3953539"/>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14" name="Text Placeholder 5">
            <a:extLst>
              <a:ext uri="{FF2B5EF4-FFF2-40B4-BE49-F238E27FC236}">
                <a16:creationId xmlns:a16="http://schemas.microsoft.com/office/drawing/2014/main" id="{89CA539E-A1A2-4801-837B-691B0EC91A35}"/>
              </a:ext>
            </a:extLst>
          </p:cNvPr>
          <p:cNvSpPr txBox="1">
            <a:spLocks/>
          </p:cNvSpPr>
          <p:nvPr/>
        </p:nvSpPr>
        <p:spPr>
          <a:xfrm>
            <a:off x="914400" y="3810000"/>
            <a:ext cx="10363200" cy="334739"/>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a:t>Specialization : Information Technology</a:t>
            </a:r>
          </a:p>
        </p:txBody>
      </p:sp>
      <p:sp>
        <p:nvSpPr>
          <p:cNvPr id="15" name="Rectangle 14">
            <a:extLst>
              <a:ext uri="{FF2B5EF4-FFF2-40B4-BE49-F238E27FC236}">
                <a16:creationId xmlns:a16="http://schemas.microsoft.com/office/drawing/2014/main" id="{C5E0A8E9-0E1E-4ADD-A160-1EC5C448AF51}"/>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IT21170966</a:t>
            </a:r>
            <a:r>
              <a:rPr lang="en-US">
                <a:solidFill>
                  <a:schemeClr val="tx1"/>
                </a:solidFill>
              </a:rPr>
              <a:t>   |   </a:t>
            </a:r>
            <a:r>
              <a:rPr lang="fi-FI">
                <a:solidFill>
                  <a:schemeClr val="tx1"/>
                </a:solidFill>
              </a:rPr>
              <a:t>Thennakoon T.M.I.C.</a:t>
            </a:r>
            <a:r>
              <a:rPr lang="en-US">
                <a:solidFill>
                  <a:schemeClr val="tx1"/>
                </a:solidFill>
              </a:rPr>
              <a:t>| 24-25J-047  </a:t>
            </a:r>
          </a:p>
        </p:txBody>
      </p:sp>
      <p:pic>
        <p:nvPicPr>
          <p:cNvPr id="5" name="Picture 4" descr="A person wearing glasses and a badge&#10;&#10;Description automatically generated">
            <a:extLst>
              <a:ext uri="{FF2B5EF4-FFF2-40B4-BE49-F238E27FC236}">
                <a16:creationId xmlns:a16="http://schemas.microsoft.com/office/drawing/2014/main" id="{54B737E5-B8E9-CE29-1427-677DCE00358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906" t="16346" r="10552" b="28431"/>
          <a:stretch/>
        </p:blipFill>
        <p:spPr>
          <a:xfrm>
            <a:off x="10921477" y="232127"/>
            <a:ext cx="1116979" cy="1144775"/>
          </a:xfrm>
          <a:prstGeom prst="rect">
            <a:avLst/>
          </a:prstGeom>
        </p:spPr>
      </p:pic>
    </p:spTree>
    <p:extLst>
      <p:ext uri="{BB962C8B-B14F-4D97-AF65-F5344CB8AC3E}">
        <p14:creationId xmlns:p14="http://schemas.microsoft.com/office/powerpoint/2010/main" val="2019835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11805" y="503238"/>
            <a:ext cx="11684000" cy="868362"/>
          </a:xfrm>
        </p:spPr>
        <p:txBody>
          <a:bodyPr>
            <a:normAutofit/>
          </a:bodyPr>
          <a:lstStyle/>
          <a:p>
            <a:r>
              <a:rPr lang="en-US" sz="3600" b="1"/>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2314532"/>
            <a:ext cx="10938830" cy="2927382"/>
          </a:xfrm>
        </p:spPr>
        <p:txBody>
          <a:bodyPr vert="horz" lIns="91440" tIns="45720" rIns="91440" bIns="45720" rtlCol="0" anchor="t">
            <a:normAutofit/>
          </a:bodyPr>
          <a:lstStyle/>
          <a:p>
            <a:pPr algn="just"/>
            <a:r>
              <a:rPr lang="en-US" sz="2400"/>
              <a:t>The fusion of emotional analysis with gamified assessments offers a novel approach to evaluating technical skills and problem-solving abilities. </a:t>
            </a:r>
            <a:endParaRPr lang="en-US"/>
          </a:p>
          <a:p>
            <a:pPr algn="just"/>
            <a:r>
              <a:rPr lang="en-US" sz="2400"/>
              <a:t>By leveraging emotional cues and interactive, game-based tasks, this method provides a dynamic and engaging way to assess candidates' competencies beyond traditional testing.</a:t>
            </a:r>
            <a:endParaRPr lang="en-US" sz="2400">
              <a:highlight>
                <a:srgbClr val="FFFF00"/>
              </a:highlight>
              <a:cs typeface="Calibri" panose="020F0502020204030204"/>
            </a:endParaRPr>
          </a:p>
        </p:txBody>
      </p:sp>
      <p:sp>
        <p:nvSpPr>
          <p:cNvPr id="3" name="Rectangle 2">
            <a:extLst>
              <a:ext uri="{FF2B5EF4-FFF2-40B4-BE49-F238E27FC236}">
                <a16:creationId xmlns:a16="http://schemas.microsoft.com/office/drawing/2014/main" id="{F2D534AE-9F36-92C9-4A3B-C3C5AE32C43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IT21170966</a:t>
            </a:r>
            <a:r>
              <a:rPr lang="en-US">
                <a:solidFill>
                  <a:schemeClr val="tx1"/>
                </a:solidFill>
              </a:rPr>
              <a:t>   |   </a:t>
            </a:r>
            <a:r>
              <a:rPr lang="fi-FI">
                <a:solidFill>
                  <a:schemeClr val="tx1"/>
                </a:solidFill>
              </a:rPr>
              <a:t>Thennakoon T.M.I.C.</a:t>
            </a:r>
            <a:r>
              <a:rPr lang="en-US">
                <a:solidFill>
                  <a:schemeClr val="tx1"/>
                </a:solidFill>
              </a:rPr>
              <a:t>| 24-25J-047  </a:t>
            </a:r>
          </a:p>
        </p:txBody>
      </p:sp>
      <p:pic>
        <p:nvPicPr>
          <p:cNvPr id="4" name="Picture 3" descr="A person pointing at a graph on a white board&#10;&#10;Description automatically generated">
            <a:extLst>
              <a:ext uri="{FF2B5EF4-FFF2-40B4-BE49-F238E27FC236}">
                <a16:creationId xmlns:a16="http://schemas.microsoft.com/office/drawing/2014/main" id="{E5D46759-FF9F-73A0-6F4F-19304EB4D4C2}"/>
              </a:ext>
            </a:extLst>
          </p:cNvPr>
          <p:cNvPicPr>
            <a:picLocks noChangeAspect="1"/>
          </p:cNvPicPr>
          <p:nvPr/>
        </p:nvPicPr>
        <p:blipFill>
          <a:blip r:embed="rId2"/>
          <a:stretch>
            <a:fillRect/>
          </a:stretch>
        </p:blipFill>
        <p:spPr>
          <a:xfrm>
            <a:off x="10243048" y="350301"/>
            <a:ext cx="1545212" cy="1591115"/>
          </a:xfrm>
          <a:prstGeom prst="rect">
            <a:avLst/>
          </a:prstGeom>
        </p:spPr>
      </p:pic>
    </p:spTree>
    <p:extLst>
      <p:ext uri="{BB962C8B-B14F-4D97-AF65-F5344CB8AC3E}">
        <p14:creationId xmlns:p14="http://schemas.microsoft.com/office/powerpoint/2010/main" val="288013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06E022-C28C-4919-9E85-8C8CA5E34D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IT21170966</a:t>
            </a:r>
            <a:r>
              <a:rPr lang="en-US">
                <a:solidFill>
                  <a:schemeClr val="tx1"/>
                </a:solidFill>
              </a:rPr>
              <a:t>   |   </a:t>
            </a:r>
            <a:r>
              <a:rPr lang="en-US" err="1">
                <a:solidFill>
                  <a:schemeClr val="tx1"/>
                </a:solidFill>
              </a:rPr>
              <a:t>Thennakoon</a:t>
            </a:r>
            <a:r>
              <a:rPr lang="en-US">
                <a:solidFill>
                  <a:schemeClr val="tx1"/>
                </a:solidFill>
              </a:rPr>
              <a:t> T.M.I.C| 24-25J-047  </a:t>
            </a:r>
          </a:p>
        </p:txBody>
      </p:sp>
      <p:grpSp>
        <p:nvGrpSpPr>
          <p:cNvPr id="11" name="Group 10">
            <a:extLst>
              <a:ext uri="{FF2B5EF4-FFF2-40B4-BE49-F238E27FC236}">
                <a16:creationId xmlns:a16="http://schemas.microsoft.com/office/drawing/2014/main" id="{DB85D0A9-A73C-40BE-AE1F-040634D2FFCF}"/>
              </a:ext>
            </a:extLst>
          </p:cNvPr>
          <p:cNvGrpSpPr/>
          <p:nvPr/>
        </p:nvGrpSpPr>
        <p:grpSpPr>
          <a:xfrm>
            <a:off x="3526913" y="2215401"/>
            <a:ext cx="2268331" cy="2427617"/>
            <a:chOff x="1165749" y="1394534"/>
            <a:chExt cx="2268331" cy="2427617"/>
          </a:xfrm>
        </p:grpSpPr>
        <p:cxnSp>
          <p:nvCxnSpPr>
            <p:cNvPr id="12" name="Straight Connector 11">
              <a:extLst>
                <a:ext uri="{FF2B5EF4-FFF2-40B4-BE49-F238E27FC236}">
                  <a16:creationId xmlns:a16="http://schemas.microsoft.com/office/drawing/2014/main" id="{1B276C35-DE4F-406E-8EFC-B02EF72F5EDA}"/>
                </a:ext>
              </a:extLst>
            </p:cNvPr>
            <p:cNvCxnSpPr>
              <a:cxnSpLocks/>
            </p:cNvCxnSpPr>
            <p:nvPr/>
          </p:nvCxnSpPr>
          <p:spPr>
            <a:xfrm flipV="1">
              <a:off x="1385127" y="1594340"/>
              <a:ext cx="2561" cy="205427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2F9ABB8-0A00-4C78-BD09-241C3B2C432B}"/>
                </a:ext>
              </a:extLst>
            </p:cNvPr>
            <p:cNvSpPr/>
            <p:nvPr/>
          </p:nvSpPr>
          <p:spPr>
            <a:xfrm>
              <a:off x="1165749" y="1394534"/>
              <a:ext cx="2221654" cy="399612"/>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ea typeface="+mn-lt"/>
                  <a:cs typeface="+mn-lt"/>
                </a:rPr>
                <a:t>Stress Detection</a:t>
              </a:r>
              <a:endParaRPr lang="en-US" sz="1400" b="1">
                <a:solidFill>
                  <a:schemeClr val="tx1"/>
                </a:solidFill>
              </a:endParaRPr>
            </a:p>
          </p:txBody>
        </p:sp>
        <p:sp>
          <p:nvSpPr>
            <p:cNvPr id="14" name="TextBox 13">
              <a:extLst>
                <a:ext uri="{FF2B5EF4-FFF2-40B4-BE49-F238E27FC236}">
                  <a16:creationId xmlns:a16="http://schemas.microsoft.com/office/drawing/2014/main" id="{BDD160F3-A9B4-421F-ABF0-5EBA1B47C670}"/>
                </a:ext>
              </a:extLst>
            </p:cNvPr>
            <p:cNvSpPr txBox="1"/>
            <p:nvPr/>
          </p:nvSpPr>
          <p:spPr>
            <a:xfrm>
              <a:off x="1618826" y="1883159"/>
              <a:ext cx="1815254" cy="1938992"/>
            </a:xfrm>
            <a:prstGeom prst="rect">
              <a:avLst/>
            </a:prstGeom>
            <a:noFill/>
          </p:spPr>
          <p:txBody>
            <a:bodyPr wrap="square" lIns="0" tIns="45720" rIns="0" bIns="45720" rtlCol="0" anchor="t">
              <a:spAutoFit/>
            </a:bodyPr>
            <a:lstStyle/>
            <a:p>
              <a:r>
                <a:rPr lang="en-US" sz="1200" noProof="1">
                  <a:solidFill>
                    <a:schemeClr val="tx1">
                      <a:lumMod val="65000"/>
                      <a:lumOff val="35000"/>
                    </a:schemeClr>
                  </a:solidFill>
                  <a:ea typeface="+mn-lt"/>
                  <a:cs typeface="+mn-lt"/>
                </a:rPr>
                <a:t>Implemented machine learning models trained on stress detection datasets to categorize stress levels (low, moderate, and high) based on facial expressions. Threshold values are determined using model evaluation techniques for high accuracy.</a:t>
              </a:r>
              <a:endParaRPr lang="en-US">
                <a:solidFill>
                  <a:schemeClr val="tx1">
                    <a:lumMod val="65000"/>
                    <a:lumOff val="35000"/>
                  </a:schemeClr>
                </a:solidFill>
                <a:ea typeface="+mn-lt"/>
                <a:cs typeface="+mn-lt"/>
              </a:endParaRPr>
            </a:p>
          </p:txBody>
        </p:sp>
      </p:grpSp>
      <p:grpSp>
        <p:nvGrpSpPr>
          <p:cNvPr id="16" name="Group 15">
            <a:extLst>
              <a:ext uri="{FF2B5EF4-FFF2-40B4-BE49-F238E27FC236}">
                <a16:creationId xmlns:a16="http://schemas.microsoft.com/office/drawing/2014/main" id="{BA825CAF-0075-4D5B-B7A2-CA02A0AEB25B}"/>
              </a:ext>
            </a:extLst>
          </p:cNvPr>
          <p:cNvGrpSpPr/>
          <p:nvPr/>
        </p:nvGrpSpPr>
        <p:grpSpPr>
          <a:xfrm>
            <a:off x="827004" y="2205241"/>
            <a:ext cx="2221654" cy="2254080"/>
            <a:chOff x="3728720" y="1394534"/>
            <a:chExt cx="2221654" cy="2254080"/>
          </a:xfrm>
        </p:grpSpPr>
        <p:cxnSp>
          <p:nvCxnSpPr>
            <p:cNvPr id="17" name="Straight Connector 16">
              <a:extLst>
                <a:ext uri="{FF2B5EF4-FFF2-40B4-BE49-F238E27FC236}">
                  <a16:creationId xmlns:a16="http://schemas.microsoft.com/office/drawing/2014/main" id="{8221AD35-FAC5-41EC-B97E-C36E0876A069}"/>
                </a:ext>
              </a:extLst>
            </p:cNvPr>
            <p:cNvCxnSpPr>
              <a:cxnSpLocks/>
            </p:cNvCxnSpPr>
            <p:nvPr/>
          </p:nvCxnSpPr>
          <p:spPr>
            <a:xfrm flipV="1">
              <a:off x="3898887" y="1594340"/>
              <a:ext cx="1708" cy="205427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827FE11-9A92-466E-A1C9-119D1150907A}"/>
                </a:ext>
              </a:extLst>
            </p:cNvPr>
            <p:cNvSpPr/>
            <p:nvPr/>
          </p:nvSpPr>
          <p:spPr>
            <a:xfrm>
              <a:off x="3728720" y="1394534"/>
              <a:ext cx="2221654" cy="399612"/>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lumMod val="85000"/>
                      <a:lumOff val="15000"/>
                    </a:schemeClr>
                  </a:solidFill>
                  <a:ea typeface="+mn-lt"/>
                  <a:cs typeface="+mn-lt"/>
                </a:rPr>
                <a:t>Facial Expression Analysis</a:t>
              </a:r>
              <a:endParaRPr lang="en-US" sz="1400" b="1">
                <a:solidFill>
                  <a:schemeClr val="tx1">
                    <a:lumMod val="85000"/>
                    <a:lumOff val="15000"/>
                  </a:schemeClr>
                </a:solidFill>
              </a:endParaRPr>
            </a:p>
          </p:txBody>
        </p:sp>
        <p:sp>
          <p:nvSpPr>
            <p:cNvPr id="19" name="TextBox 18">
              <a:extLst>
                <a:ext uri="{FF2B5EF4-FFF2-40B4-BE49-F238E27FC236}">
                  <a16:creationId xmlns:a16="http://schemas.microsoft.com/office/drawing/2014/main" id="{03BDD331-E771-4A4E-8635-ADA7296D6A20}"/>
                </a:ext>
              </a:extLst>
            </p:cNvPr>
            <p:cNvSpPr txBox="1"/>
            <p:nvPr/>
          </p:nvSpPr>
          <p:spPr>
            <a:xfrm>
              <a:off x="4132862" y="1883159"/>
              <a:ext cx="1815254" cy="1569660"/>
            </a:xfrm>
            <a:prstGeom prst="rect">
              <a:avLst/>
            </a:prstGeom>
            <a:noFill/>
          </p:spPr>
          <p:txBody>
            <a:bodyPr wrap="square" lIns="0" tIns="45720" rIns="0" bIns="45720" rtlCol="0" anchor="t">
              <a:spAutoFit/>
            </a:bodyPr>
            <a:lstStyle/>
            <a:p>
              <a:r>
                <a:rPr lang="en-US" sz="1200" noProof="1">
                  <a:solidFill>
                    <a:schemeClr val="tx1">
                      <a:lumMod val="65000"/>
                      <a:lumOff val="35000"/>
                    </a:schemeClr>
                  </a:solidFill>
                  <a:ea typeface="+mn-lt"/>
                  <a:cs typeface="+mn-lt"/>
                </a:rPr>
                <a:t>Leveraged facial recognition models, such as OpenCV  to analyze candidates' real-time facial expressions. These models categorize stress levels into low, moderate, and high, ensuring precise emotional insights.</a:t>
              </a:r>
              <a:endParaRPr lang="en-US">
                <a:solidFill>
                  <a:schemeClr val="tx1">
                    <a:lumMod val="65000"/>
                    <a:lumOff val="35000"/>
                  </a:schemeClr>
                </a:solidFill>
              </a:endParaRPr>
            </a:p>
          </p:txBody>
        </p:sp>
      </p:grpSp>
      <p:grpSp>
        <p:nvGrpSpPr>
          <p:cNvPr id="21" name="Group 20">
            <a:extLst>
              <a:ext uri="{FF2B5EF4-FFF2-40B4-BE49-F238E27FC236}">
                <a16:creationId xmlns:a16="http://schemas.microsoft.com/office/drawing/2014/main" id="{D9D476C7-4E20-45BA-B159-1BA4FAFDE0E5}"/>
              </a:ext>
            </a:extLst>
          </p:cNvPr>
          <p:cNvGrpSpPr/>
          <p:nvPr/>
        </p:nvGrpSpPr>
        <p:grpSpPr>
          <a:xfrm>
            <a:off x="6072951" y="2206091"/>
            <a:ext cx="2221654" cy="2263390"/>
            <a:chOff x="6241627" y="1385224"/>
            <a:chExt cx="2221654" cy="2263390"/>
          </a:xfrm>
        </p:grpSpPr>
        <p:cxnSp>
          <p:nvCxnSpPr>
            <p:cNvPr id="22" name="Straight Connector 21">
              <a:extLst>
                <a:ext uri="{FF2B5EF4-FFF2-40B4-BE49-F238E27FC236}">
                  <a16:creationId xmlns:a16="http://schemas.microsoft.com/office/drawing/2014/main" id="{2459AD8C-E66D-49E3-93D3-BA657DEF585B}"/>
                </a:ext>
              </a:extLst>
            </p:cNvPr>
            <p:cNvCxnSpPr>
              <a:cxnSpLocks/>
            </p:cNvCxnSpPr>
            <p:nvPr/>
          </p:nvCxnSpPr>
          <p:spPr>
            <a:xfrm flipH="1">
              <a:off x="6412647" y="1585030"/>
              <a:ext cx="855" cy="206358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D983DD3-0942-44D3-BF88-36BEB7F6F6C1}"/>
                </a:ext>
              </a:extLst>
            </p:cNvPr>
            <p:cNvSpPr/>
            <p:nvPr/>
          </p:nvSpPr>
          <p:spPr>
            <a:xfrm>
              <a:off x="6241627" y="1385224"/>
              <a:ext cx="2221654" cy="399612"/>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ea typeface="+mn-lt"/>
                  <a:cs typeface="+mn-lt"/>
                </a:rPr>
                <a:t>Gamified Skill Assessment</a:t>
              </a:r>
              <a:endParaRPr lang="en-US" sz="1200">
                <a:solidFill>
                  <a:schemeClr val="tx1"/>
                </a:solidFill>
                <a:ea typeface="Calibri"/>
                <a:cs typeface="Calibri"/>
              </a:endParaRPr>
            </a:p>
          </p:txBody>
        </p:sp>
        <p:sp>
          <p:nvSpPr>
            <p:cNvPr id="24" name="TextBox 23">
              <a:extLst>
                <a:ext uri="{FF2B5EF4-FFF2-40B4-BE49-F238E27FC236}">
                  <a16:creationId xmlns:a16="http://schemas.microsoft.com/office/drawing/2014/main" id="{C2A78795-9BD2-4D40-B47D-8AF59A4F9FAC}"/>
                </a:ext>
              </a:extLst>
            </p:cNvPr>
            <p:cNvSpPr txBox="1"/>
            <p:nvPr/>
          </p:nvSpPr>
          <p:spPr>
            <a:xfrm>
              <a:off x="6646898" y="1883159"/>
              <a:ext cx="1815254" cy="1569660"/>
            </a:xfrm>
            <a:prstGeom prst="rect">
              <a:avLst/>
            </a:prstGeom>
            <a:noFill/>
          </p:spPr>
          <p:txBody>
            <a:bodyPr wrap="square" lIns="0" tIns="45720" rIns="0" bIns="45720" rtlCol="0" anchor="t">
              <a:spAutoFit/>
            </a:bodyPr>
            <a:lstStyle/>
            <a:p>
              <a:r>
                <a:rPr lang="en-US" sz="1200" noProof="1">
                  <a:solidFill>
                    <a:schemeClr val="tx1">
                      <a:lumMod val="65000"/>
                      <a:lumOff val="35000"/>
                    </a:schemeClr>
                  </a:solidFill>
                  <a:ea typeface="+mn-lt"/>
                  <a:cs typeface="+mn-lt"/>
                </a:rPr>
                <a:t>Designed a gamified environment using Unity to evaluate candidates' technical skills (programming and database knowledge) through interactive problem-solving scenarios, minimizing traditional interview stress.</a:t>
              </a:r>
              <a:endParaRPr lang="en-US">
                <a:solidFill>
                  <a:schemeClr val="tx1">
                    <a:lumMod val="65000"/>
                    <a:lumOff val="35000"/>
                  </a:schemeClr>
                </a:solidFill>
                <a:ea typeface="+mn-lt"/>
                <a:cs typeface="+mn-lt"/>
              </a:endParaRPr>
            </a:p>
          </p:txBody>
        </p:sp>
      </p:grpSp>
      <p:grpSp>
        <p:nvGrpSpPr>
          <p:cNvPr id="26" name="Group 25">
            <a:extLst>
              <a:ext uri="{FF2B5EF4-FFF2-40B4-BE49-F238E27FC236}">
                <a16:creationId xmlns:a16="http://schemas.microsoft.com/office/drawing/2014/main" id="{4ED8360C-310E-407B-BAF4-55AFC629AA9A}"/>
              </a:ext>
            </a:extLst>
          </p:cNvPr>
          <p:cNvGrpSpPr/>
          <p:nvPr/>
        </p:nvGrpSpPr>
        <p:grpSpPr>
          <a:xfrm>
            <a:off x="8585857" y="2206091"/>
            <a:ext cx="2221654" cy="2263390"/>
            <a:chOff x="8754533" y="1385224"/>
            <a:chExt cx="2221654" cy="2263390"/>
          </a:xfrm>
        </p:grpSpPr>
        <p:cxnSp>
          <p:nvCxnSpPr>
            <p:cNvPr id="27" name="Straight Connector 26">
              <a:extLst>
                <a:ext uri="{FF2B5EF4-FFF2-40B4-BE49-F238E27FC236}">
                  <a16:creationId xmlns:a16="http://schemas.microsoft.com/office/drawing/2014/main" id="{DCCA3D75-2DFC-42CE-A122-50144E9B8A91}"/>
                </a:ext>
              </a:extLst>
            </p:cNvPr>
            <p:cNvCxnSpPr>
              <a:cxnSpLocks/>
            </p:cNvCxnSpPr>
            <p:nvPr/>
          </p:nvCxnSpPr>
          <p:spPr>
            <a:xfrm>
              <a:off x="8926408" y="1585030"/>
              <a:ext cx="0" cy="206358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8A00C6B-21F8-400E-91C6-F449A622A824}"/>
                </a:ext>
              </a:extLst>
            </p:cNvPr>
            <p:cNvSpPr/>
            <p:nvPr/>
          </p:nvSpPr>
          <p:spPr>
            <a:xfrm>
              <a:off x="8754533" y="1385224"/>
              <a:ext cx="2221654" cy="399612"/>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rPr>
                <a:t>Autonomous Decision Making</a:t>
              </a:r>
            </a:p>
          </p:txBody>
        </p:sp>
        <p:sp>
          <p:nvSpPr>
            <p:cNvPr id="29" name="TextBox 28">
              <a:extLst>
                <a:ext uri="{FF2B5EF4-FFF2-40B4-BE49-F238E27FC236}">
                  <a16:creationId xmlns:a16="http://schemas.microsoft.com/office/drawing/2014/main" id="{FE52010E-7551-44D0-8390-67EF261ECBEE}"/>
                </a:ext>
              </a:extLst>
            </p:cNvPr>
            <p:cNvSpPr txBox="1"/>
            <p:nvPr/>
          </p:nvSpPr>
          <p:spPr>
            <a:xfrm>
              <a:off x="9160933" y="1883159"/>
              <a:ext cx="1815254" cy="1754326"/>
            </a:xfrm>
            <a:prstGeom prst="rect">
              <a:avLst/>
            </a:prstGeom>
            <a:noFill/>
          </p:spPr>
          <p:txBody>
            <a:bodyPr wrap="square" lIns="0" tIns="45720" rIns="0" bIns="45720" rtlCol="0" anchor="t">
              <a:spAutoFit/>
            </a:bodyPr>
            <a:lstStyle/>
            <a:p>
              <a:r>
                <a:rPr lang="en-US" sz="1200" noProof="1">
                  <a:solidFill>
                    <a:schemeClr val="tx1">
                      <a:lumMod val="65000"/>
                      <a:lumOff val="35000"/>
                    </a:schemeClr>
                  </a:solidFill>
                  <a:ea typeface="+mn-lt"/>
                  <a:cs typeface="+mn-lt"/>
                </a:rPr>
                <a:t>Developed a system integrating emotional and technical performance metrics. This automated evaluation helps recruiters make informed decisions about candidates' ability to handle industry-level stress without bias.</a:t>
              </a:r>
              <a:endParaRPr lang="en-US">
                <a:solidFill>
                  <a:schemeClr val="tx1">
                    <a:lumMod val="65000"/>
                    <a:lumOff val="35000"/>
                  </a:schemeClr>
                </a:solidFill>
                <a:ea typeface="+mn-lt"/>
                <a:cs typeface="+mn-lt"/>
              </a:endParaRPr>
            </a:p>
          </p:txBody>
        </p:sp>
      </p:grpSp>
      <p:sp>
        <p:nvSpPr>
          <p:cNvPr id="31" name="Title 4">
            <a:extLst>
              <a:ext uri="{FF2B5EF4-FFF2-40B4-BE49-F238E27FC236}">
                <a16:creationId xmlns:a16="http://schemas.microsoft.com/office/drawing/2014/main" id="{1E2A80FB-BD2B-4319-BB6A-262F5FAC0DF3}"/>
              </a:ext>
            </a:extLst>
          </p:cNvPr>
          <p:cNvSpPr>
            <a:spLocks noGrp="1"/>
          </p:cNvSpPr>
          <p:nvPr>
            <p:ph type="title"/>
          </p:nvPr>
        </p:nvSpPr>
        <p:spPr>
          <a:xfrm>
            <a:off x="3357322" y="477651"/>
            <a:ext cx="4613416" cy="868362"/>
          </a:xfrm>
        </p:spPr>
        <p:txBody>
          <a:bodyPr>
            <a:noAutofit/>
          </a:bodyPr>
          <a:lstStyle/>
          <a:p>
            <a:pPr algn="ctr"/>
            <a:r>
              <a:rPr lang="en-US" sz="3600">
                <a:ln w="0"/>
                <a:effectLst>
                  <a:outerShdw blurRad="38100" dist="19050" dir="2700000" algn="tl" rotWithShape="0">
                    <a:schemeClr val="dk1">
                      <a:alpha val="40000"/>
                    </a:schemeClr>
                  </a:outerShdw>
                </a:effectLst>
                <a:latin typeface="Now Bold" panose="020B0604020202020204" charset="0"/>
              </a:rPr>
              <a:t>Research Area Concepts Used</a:t>
            </a:r>
            <a:br>
              <a:rPr lang="en-US" sz="3600">
                <a:ln w="0"/>
                <a:effectLst>
                  <a:outerShdw blurRad="38100" dist="19050" dir="2700000" algn="tl" rotWithShape="0">
                    <a:schemeClr val="dk1">
                      <a:alpha val="40000"/>
                    </a:schemeClr>
                  </a:outerShdw>
                </a:effectLst>
                <a:latin typeface="Now Bold" panose="020B0604020202020204" charset="0"/>
              </a:rPr>
            </a:br>
            <a:endParaRPr lang="en-US" sz="3600">
              <a:ln w="0"/>
              <a:effectLst>
                <a:outerShdw blurRad="38100" dist="19050" dir="2700000" algn="tl" rotWithShape="0">
                  <a:prstClr val="black">
                    <a:alpha val="40000"/>
                  </a:prstClr>
                </a:outerShdw>
              </a:effectLst>
              <a:latin typeface="Now Bold" panose="020B0604020202020204" charset="0"/>
            </a:endParaRPr>
          </a:p>
        </p:txBody>
      </p:sp>
    </p:spTree>
    <p:extLst>
      <p:ext uri="{BB962C8B-B14F-4D97-AF65-F5344CB8AC3E}">
        <p14:creationId xmlns:p14="http://schemas.microsoft.com/office/powerpoint/2010/main" val="1081751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75CD1720-A194-44AC-AB36-1964BD3C2B17}"/>
              </a:ext>
            </a:extLst>
          </p:cNvPr>
          <p:cNvSpPr/>
          <p:nvPr/>
        </p:nvSpPr>
        <p:spPr>
          <a:xfrm>
            <a:off x="0" y="0"/>
            <a:ext cx="12192000" cy="4132024"/>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3"/>
            <a:stretch>
              <a:fillRect t="-72406" b="-64482"/>
            </a:stretch>
          </a:blipFill>
        </p:spPr>
      </p:sp>
      <p:grpSp>
        <p:nvGrpSpPr>
          <p:cNvPr id="5" name="Group 6">
            <a:extLst>
              <a:ext uri="{FF2B5EF4-FFF2-40B4-BE49-F238E27FC236}">
                <a16:creationId xmlns:a16="http://schemas.microsoft.com/office/drawing/2014/main" id="{BBC5F260-6CB3-4471-9972-ED33B0E11E12}"/>
              </a:ext>
            </a:extLst>
          </p:cNvPr>
          <p:cNvGrpSpPr/>
          <p:nvPr/>
        </p:nvGrpSpPr>
        <p:grpSpPr>
          <a:xfrm>
            <a:off x="1807605" y="-1151056"/>
            <a:ext cx="9333637" cy="6434136"/>
            <a:chOff x="-147242" y="-38100"/>
            <a:chExt cx="3189977" cy="2199008"/>
          </a:xfrm>
        </p:grpSpPr>
        <p:sp>
          <p:nvSpPr>
            <p:cNvPr id="7" name="Freeform 7">
              <a:extLst>
                <a:ext uri="{FF2B5EF4-FFF2-40B4-BE49-F238E27FC236}">
                  <a16:creationId xmlns:a16="http://schemas.microsoft.com/office/drawing/2014/main" id="{950A57B2-8A3B-4799-93B6-E12D564DB42B}"/>
                </a:ext>
              </a:extLst>
            </p:cNvPr>
            <p:cNvSpPr/>
            <p:nvPr/>
          </p:nvSpPr>
          <p:spPr>
            <a:xfrm>
              <a:off x="-147242" y="816148"/>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a:extLst>
                <a:ext uri="{FF2B5EF4-FFF2-40B4-BE49-F238E27FC236}">
                  <a16:creationId xmlns:a16="http://schemas.microsoft.com/office/drawing/2014/main" id="{FE58F28F-DC39-44BD-B1D6-8584DD0D3000}"/>
                </a:ext>
              </a:extLst>
            </p:cNvPr>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5">
            <a:extLst>
              <a:ext uri="{FF2B5EF4-FFF2-40B4-BE49-F238E27FC236}">
                <a16:creationId xmlns:a16="http://schemas.microsoft.com/office/drawing/2014/main" id="{D046C4EA-262D-4341-9AAE-656C341D2D02}"/>
              </a:ext>
            </a:extLst>
          </p:cNvPr>
          <p:cNvSpPr txBox="1"/>
          <p:nvPr/>
        </p:nvSpPr>
        <p:spPr>
          <a:xfrm>
            <a:off x="2305839" y="1490856"/>
            <a:ext cx="7580321" cy="1081065"/>
          </a:xfrm>
          <a:prstGeom prst="rect">
            <a:avLst/>
          </a:prstGeom>
        </p:spPr>
        <p:txBody>
          <a:bodyPr wrap="square" lIns="0" tIns="0" rIns="0" bIns="0" rtlCol="0" anchor="t">
            <a:spAutoFit/>
          </a:bodyPr>
          <a:lstStyle/>
          <a:p>
            <a:pPr algn="ctr">
              <a:lnSpc>
                <a:spcPts val="9600"/>
              </a:lnSpc>
            </a:pPr>
            <a:r>
              <a:rPr lang="en-US" sz="3600" b="1">
                <a:solidFill>
                  <a:schemeClr val="bg1"/>
                </a:solidFill>
                <a:latin typeface="Poppins Medium Bold"/>
                <a:ea typeface="Poppins Medium Bold"/>
                <a:cs typeface="Poppins Medium Bold"/>
                <a:sym typeface="Poppins Medium Bold"/>
              </a:rPr>
              <a:t>INTRODUCTION</a:t>
            </a:r>
            <a:endParaRPr lang="en-US" sz="3600" b="1">
              <a:solidFill>
                <a:schemeClr val="bg1"/>
              </a:solidFill>
              <a:latin typeface="Poppins Medium Bold"/>
              <a:ea typeface="Poppins Medium Bold"/>
              <a:cs typeface="Poppins Medium Bold"/>
            </a:endParaRPr>
          </a:p>
        </p:txBody>
      </p:sp>
      <p:sp>
        <p:nvSpPr>
          <p:cNvPr id="9" name="TextBox 4">
            <a:extLst>
              <a:ext uri="{FF2B5EF4-FFF2-40B4-BE49-F238E27FC236}">
                <a16:creationId xmlns:a16="http://schemas.microsoft.com/office/drawing/2014/main" id="{FBA3FAA5-0491-49D5-82AD-FA886CF7213A}"/>
              </a:ext>
            </a:extLst>
          </p:cNvPr>
          <p:cNvSpPr txBox="1"/>
          <p:nvPr/>
        </p:nvSpPr>
        <p:spPr>
          <a:xfrm>
            <a:off x="1860001" y="3208694"/>
            <a:ext cx="8258629" cy="923330"/>
          </a:xfrm>
          <a:prstGeom prst="rect">
            <a:avLst/>
          </a:prstGeom>
        </p:spPr>
        <p:txBody>
          <a:bodyPr wrap="square" lIns="0" tIns="0" rIns="0" bIns="0" rtlCol="0" anchor="t">
            <a:spAutoFit/>
          </a:bodyPr>
          <a:lstStyle/>
          <a:p>
            <a:pPr algn="ctr"/>
            <a:r>
              <a:rPr lang="en-US" sz="2000">
                <a:solidFill>
                  <a:schemeClr val="bg1"/>
                </a:solidFill>
                <a:latin typeface="Poppins Medium"/>
                <a:ea typeface="Poppins Medium"/>
                <a:cs typeface="Poppins Medium"/>
                <a:sym typeface="Poppins Medium"/>
              </a:rPr>
              <a:t>Traditional interview methods often fail to capture the complete picture of a candidate's capabilities and personality. </a:t>
            </a:r>
            <a:endParaRPr lang="en-US" sz="2000">
              <a:solidFill>
                <a:schemeClr val="bg1"/>
              </a:solidFill>
              <a:latin typeface="Poppins Medium"/>
              <a:ea typeface="Poppins Medium"/>
              <a:cs typeface="Poppins Medium"/>
            </a:endParaRPr>
          </a:p>
          <a:p>
            <a:pPr algn="ctr"/>
            <a:r>
              <a:rPr lang="en-US" sz="2000">
                <a:solidFill>
                  <a:schemeClr val="bg1"/>
                </a:solidFill>
                <a:latin typeface="Poppins Medium"/>
                <a:ea typeface="Poppins Medium"/>
                <a:cs typeface="Poppins Medium"/>
                <a:sym typeface="Poppins Medium"/>
              </a:rPr>
              <a:t>   </a:t>
            </a:r>
            <a:endParaRPr lang="en-US" sz="2000">
              <a:solidFill>
                <a:schemeClr val="bg1"/>
              </a:solidFill>
              <a:latin typeface="Poppins Medium"/>
              <a:ea typeface="Poppins Medium"/>
              <a:cs typeface="Poppins Medium"/>
            </a:endParaRPr>
          </a:p>
        </p:txBody>
      </p:sp>
    </p:spTree>
    <p:extLst>
      <p:ext uri="{BB962C8B-B14F-4D97-AF65-F5344CB8AC3E}">
        <p14:creationId xmlns:p14="http://schemas.microsoft.com/office/powerpoint/2010/main" val="411614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503583" y="504687"/>
            <a:ext cx="11684000" cy="868362"/>
          </a:xfrm>
        </p:spPr>
        <p:txBody>
          <a:bodyPr>
            <a:noAutofit/>
          </a:bodyPr>
          <a:lstStyle/>
          <a:p>
            <a:r>
              <a:rPr lang="en-US" sz="3600" b="1"/>
              <a:t>RESEARCH GAP</a:t>
            </a:r>
            <a:br>
              <a:rPr lang="en-US" sz="3600" b="1"/>
            </a:br>
            <a:endParaRPr lang="en-US" sz="36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863736" y="1096963"/>
            <a:ext cx="10353762" cy="868362"/>
          </a:xfrm>
        </p:spPr>
        <p:txBody>
          <a:bodyPr vert="horz" lIns="91440" tIns="45720" rIns="91440" bIns="45720" rtlCol="0" anchor="t">
            <a:normAutofit lnSpcReduction="10000"/>
          </a:bodyPr>
          <a:lstStyle/>
          <a:p>
            <a:r>
              <a:rPr lang="en-US" sz="2400">
                <a:ln w="0"/>
                <a:effectLst>
                  <a:outerShdw blurRad="38100" dist="19050" dir="2700000" algn="tl" rotWithShape="0">
                    <a:schemeClr val="dk1">
                      <a:alpha val="40000"/>
                    </a:schemeClr>
                  </a:outerShdw>
                </a:effectLst>
              </a:rPr>
              <a:t>Existing research often focuses on isolated aspects of emotional analysis </a:t>
            </a:r>
            <a:endParaRPr lang="en-US" sz="2400">
              <a:ln w="0"/>
              <a:effectLst>
                <a:outerShdw blurRad="38100" dist="19050" dir="2700000" algn="tl" rotWithShape="0">
                  <a:schemeClr val="dk1">
                    <a:alpha val="40000"/>
                  </a:schemeClr>
                </a:outerShdw>
              </a:effectLst>
              <a:highlight>
                <a:srgbClr val="FFFF00"/>
              </a:highlight>
            </a:endParaRPr>
          </a:p>
          <a:p>
            <a:pPr marL="0" indent="0">
              <a:buNone/>
            </a:pPr>
            <a:r>
              <a:rPr lang="en-US" sz="2400">
                <a:ln w="0"/>
                <a:effectLst>
                  <a:outerShdw blurRad="38100" dist="19050" dir="2700000" algn="tl" rotWithShape="0">
                    <a:schemeClr val="dk1">
                      <a:alpha val="40000"/>
                    </a:schemeClr>
                  </a:outerShdw>
                </a:effectLst>
              </a:rPr>
              <a:t>   or gamified assessments. </a:t>
            </a:r>
            <a:endParaRPr lang="en-US" sz="2400">
              <a:ln w="0"/>
              <a:effectLst>
                <a:outerShdw blurRad="38100" dist="19050" dir="2700000" algn="tl" rotWithShape="0">
                  <a:prstClr val="black">
                    <a:alpha val="40000"/>
                  </a:prstClr>
                </a:outerShdw>
              </a:effectLst>
              <a:highlight>
                <a:srgbClr val="FFFF00"/>
              </a:highlight>
              <a:cs typeface="Calibri"/>
            </a:endParaRPr>
          </a:p>
        </p:txBody>
      </p:sp>
      <p:graphicFrame>
        <p:nvGraphicFramePr>
          <p:cNvPr id="2" name="Table 1">
            <a:extLst>
              <a:ext uri="{FF2B5EF4-FFF2-40B4-BE49-F238E27FC236}">
                <a16:creationId xmlns:a16="http://schemas.microsoft.com/office/drawing/2014/main" id="{F5C93E31-323E-448F-ACED-DBA8BD0A943B}"/>
              </a:ext>
            </a:extLst>
          </p:cNvPr>
          <p:cNvGraphicFramePr>
            <a:graphicFrameLocks noGrp="1"/>
          </p:cNvGraphicFramePr>
          <p:nvPr>
            <p:extLst>
              <p:ext uri="{D42A27DB-BD31-4B8C-83A1-F6EECF244321}">
                <p14:modId xmlns:p14="http://schemas.microsoft.com/office/powerpoint/2010/main" val="3504216555"/>
              </p:ext>
            </p:extLst>
          </p:nvPr>
        </p:nvGraphicFramePr>
        <p:xfrm>
          <a:off x="706617" y="2286000"/>
          <a:ext cx="10668000" cy="380492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4288027307"/>
                    </a:ext>
                  </a:extLst>
                </a:gridCol>
                <a:gridCol w="1981200">
                  <a:extLst>
                    <a:ext uri="{9D8B030D-6E8A-4147-A177-3AD203B41FA5}">
                      <a16:colId xmlns:a16="http://schemas.microsoft.com/office/drawing/2014/main" val="538599730"/>
                    </a:ext>
                  </a:extLst>
                </a:gridCol>
                <a:gridCol w="1981200">
                  <a:extLst>
                    <a:ext uri="{9D8B030D-6E8A-4147-A177-3AD203B41FA5}">
                      <a16:colId xmlns:a16="http://schemas.microsoft.com/office/drawing/2014/main" val="1334810424"/>
                    </a:ext>
                  </a:extLst>
                </a:gridCol>
                <a:gridCol w="2057400">
                  <a:extLst>
                    <a:ext uri="{9D8B030D-6E8A-4147-A177-3AD203B41FA5}">
                      <a16:colId xmlns:a16="http://schemas.microsoft.com/office/drawing/2014/main" val="689603541"/>
                    </a:ext>
                  </a:extLst>
                </a:gridCol>
                <a:gridCol w="1828800">
                  <a:extLst>
                    <a:ext uri="{9D8B030D-6E8A-4147-A177-3AD203B41FA5}">
                      <a16:colId xmlns:a16="http://schemas.microsoft.com/office/drawing/2014/main" val="1761813283"/>
                    </a:ext>
                  </a:extLst>
                </a:gridCol>
              </a:tblGrid>
              <a:tr h="604520">
                <a:tc>
                  <a:txBody>
                    <a:bodyPr/>
                    <a:lstStyle/>
                    <a:p>
                      <a:r>
                        <a:rPr lang="en-US"/>
                        <a:t>Reference </a:t>
                      </a:r>
                    </a:p>
                  </a:txBody>
                  <a:tcPr/>
                </a:tc>
                <a:tc>
                  <a:txBody>
                    <a:bodyPr/>
                    <a:lstStyle/>
                    <a:p>
                      <a:r>
                        <a:rPr lang="en-US"/>
                        <a:t>Research Paper 1</a:t>
                      </a:r>
                    </a:p>
                  </a:txBody>
                  <a:tcPr/>
                </a:tc>
                <a:tc>
                  <a:txBody>
                    <a:bodyPr/>
                    <a:lstStyle/>
                    <a:p>
                      <a:r>
                        <a:rPr lang="en-US"/>
                        <a:t>Research Paper 2</a:t>
                      </a:r>
                    </a:p>
                  </a:txBody>
                  <a:tcPr/>
                </a:tc>
                <a:tc>
                  <a:txBody>
                    <a:bodyPr/>
                    <a:lstStyle/>
                    <a:p>
                      <a:r>
                        <a:rPr lang="en-US"/>
                        <a:t>Research Paper 3</a:t>
                      </a:r>
                    </a:p>
                  </a:txBody>
                  <a:tcPr/>
                </a:tc>
                <a:tc>
                  <a:txBody>
                    <a:bodyPr/>
                    <a:lstStyle/>
                    <a:p>
                      <a:r>
                        <a:rPr lang="en-US"/>
                        <a:t>Proposed Function</a:t>
                      </a:r>
                    </a:p>
                  </a:txBody>
                  <a:tcPr/>
                </a:tc>
                <a:extLst>
                  <a:ext uri="{0D108BD9-81ED-4DB2-BD59-A6C34878D82A}">
                    <a16:rowId xmlns:a16="http://schemas.microsoft.com/office/drawing/2014/main" val="2155024457"/>
                  </a:ext>
                </a:extLst>
              </a:tr>
              <a:tr h="604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Emotional Analysis</a:t>
                      </a:r>
                    </a:p>
                  </a:txBody>
                  <a:tcPr/>
                </a:tc>
                <a:tc>
                  <a:txBody>
                    <a:bodyPr/>
                    <a:lstStyle/>
                    <a:p>
                      <a:pPr algn="ctr"/>
                      <a:r>
                        <a:rPr lang="en-US"/>
                        <a:t>✓</a:t>
                      </a:r>
                    </a:p>
                  </a:txBody>
                  <a:tcPr anchor="ctr"/>
                </a:tc>
                <a:tc>
                  <a:txBody>
                    <a:bodyPr/>
                    <a:lstStyle/>
                    <a:p>
                      <a:pPr algn="ctr"/>
                      <a:r>
                        <a:rPr lang="en-US"/>
                        <a:t>X</a:t>
                      </a:r>
                    </a:p>
                  </a:txBody>
                  <a:tcPr anchor="ctr"/>
                </a:tc>
                <a:tc>
                  <a:txBody>
                    <a:bodyPr/>
                    <a:lstStyle/>
                    <a:p>
                      <a:pPr algn="ctr"/>
                      <a:r>
                        <a:rPr 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nchor="ctr"/>
                </a:tc>
                <a:extLst>
                  <a:ext uri="{0D108BD9-81ED-4DB2-BD59-A6C34878D82A}">
                    <a16:rowId xmlns:a16="http://schemas.microsoft.com/office/drawing/2014/main" val="2601775891"/>
                  </a:ext>
                </a:extLst>
              </a:tr>
              <a:tr h="604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Gamified Assessments</a:t>
                      </a:r>
                    </a:p>
                  </a:txBody>
                  <a:tcPr/>
                </a:tc>
                <a:tc>
                  <a:txBody>
                    <a:bodyPr/>
                    <a:lstStyle/>
                    <a:p>
                      <a:pPr algn="ctr"/>
                      <a:r>
                        <a:rPr lang="en-US"/>
                        <a:t>X</a:t>
                      </a:r>
                    </a:p>
                  </a:txBody>
                  <a:tcPr anchor="ctr"/>
                </a:tc>
                <a:tc>
                  <a:txBody>
                    <a:bodyPr/>
                    <a:lstStyle/>
                    <a:p>
                      <a:pPr lvl="0" algn="ctr">
                        <a:buNone/>
                      </a:pPr>
                      <a:r>
                        <a:rPr lang="en-US" sz="1800" b="0" i="0" u="none" strike="noStrike" noProof="0">
                          <a:solidFill>
                            <a:srgbClr val="000000"/>
                          </a:solidFill>
                          <a:latin typeface="Calibri"/>
                        </a:rPr>
                        <a:t>✓</a:t>
                      </a:r>
                      <a:endParaRPr lang="en-US"/>
                    </a:p>
                  </a:txBody>
                  <a:tcPr anchor="ct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p>
                      <a:pPr algn="ctr"/>
                      <a:endParaRPr lang="en-US"/>
                    </a:p>
                  </a:txBody>
                  <a:tcPr anchor="ctr"/>
                </a:tc>
                <a:extLst>
                  <a:ext uri="{0D108BD9-81ED-4DB2-BD59-A6C34878D82A}">
                    <a16:rowId xmlns:a16="http://schemas.microsoft.com/office/drawing/2014/main" val="1390966786"/>
                  </a:ext>
                </a:extLst>
              </a:tr>
              <a:tr h="604520">
                <a:tc>
                  <a:txBody>
                    <a:bodyPr/>
                    <a:lstStyle/>
                    <a:p>
                      <a:r>
                        <a:rPr lang="en-US"/>
                        <a:t>Integration of Emotional and Performance Data</a:t>
                      </a:r>
                    </a:p>
                  </a:txBody>
                  <a:tcPr/>
                </a:tc>
                <a:tc>
                  <a:txBody>
                    <a:bodyPr/>
                    <a:lstStyle/>
                    <a:p>
                      <a:pPr algn="ctr"/>
                      <a:r>
                        <a:rPr lang="en-US"/>
                        <a:t>X</a:t>
                      </a:r>
                    </a:p>
                  </a:txBody>
                  <a:tcPr anchor="ctr"/>
                </a:tc>
                <a:tc>
                  <a:txBody>
                    <a:bodyPr/>
                    <a:lstStyle/>
                    <a:p>
                      <a:pPr lvl="0" algn="ctr">
                        <a:buNone/>
                      </a:pPr>
                      <a:r>
                        <a:rPr lang="en-US" sz="1800" b="0" i="0" u="none" strike="noStrike" noProof="0">
                          <a:solidFill>
                            <a:srgbClr val="000000"/>
                          </a:solidFill>
                          <a:latin typeface="Calibri"/>
                        </a:rPr>
                        <a:t>X</a:t>
                      </a:r>
                      <a:endParaRPr lang="en-US"/>
                    </a:p>
                  </a:txBody>
                  <a:tcPr anchor="ctr"/>
                </a:tc>
                <a:tc>
                  <a:txBody>
                    <a:bodyPr/>
                    <a:lstStyle/>
                    <a:p>
                      <a:pPr lvl="0" algn="ctr">
                        <a:buNone/>
                      </a:pPr>
                      <a:r>
                        <a:rPr 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nchor="ctr"/>
                </a:tc>
                <a:extLst>
                  <a:ext uri="{0D108BD9-81ED-4DB2-BD59-A6C34878D82A}">
                    <a16:rowId xmlns:a16="http://schemas.microsoft.com/office/drawing/2014/main" val="4090293338"/>
                  </a:ext>
                </a:extLst>
              </a:tr>
              <a:tr h="604520">
                <a:tc>
                  <a:txBody>
                    <a:bodyPr/>
                    <a:lstStyle/>
                    <a:p>
                      <a:r>
                        <a:rPr lang="en-US"/>
                        <a:t>Evaluation of Technical Skills</a:t>
                      </a:r>
                    </a:p>
                  </a:txBody>
                  <a:tcPr/>
                </a:tc>
                <a:tc>
                  <a:txBody>
                    <a:bodyPr/>
                    <a:lstStyle/>
                    <a:p>
                      <a:pPr lvl="0" algn="ctr">
                        <a:buNone/>
                      </a:pPr>
                      <a:r>
                        <a:rPr lang="en-US"/>
                        <a:t>X</a:t>
                      </a:r>
                    </a:p>
                  </a:txBody>
                  <a:tcPr anchor="ctr"/>
                </a:tc>
                <a:tc>
                  <a:txBody>
                    <a:bodyPr/>
                    <a:lstStyle/>
                    <a:p>
                      <a:pPr algn="ctr"/>
                      <a:r>
                        <a:rPr lang="en-US"/>
                        <a:t>✓</a:t>
                      </a:r>
                    </a:p>
                  </a:txBody>
                  <a:tcPr anchor="ctr"/>
                </a:tc>
                <a:tc>
                  <a:txBody>
                    <a:bodyPr/>
                    <a:lstStyle/>
                    <a:p>
                      <a:pPr lvl="0" algn="ctr">
                        <a:buNone/>
                      </a:pP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p>
                      <a:pPr algn="ctr"/>
                      <a:endParaRPr lang="en-US"/>
                    </a:p>
                  </a:txBody>
                  <a:tcPr anchor="ctr"/>
                </a:tc>
                <a:extLst>
                  <a:ext uri="{0D108BD9-81ED-4DB2-BD59-A6C34878D82A}">
                    <a16:rowId xmlns:a16="http://schemas.microsoft.com/office/drawing/2014/main" val="3958347549"/>
                  </a:ext>
                </a:extLst>
              </a:tr>
              <a:tr h="457200">
                <a:tc>
                  <a:txBody>
                    <a:bodyPr/>
                    <a:lstStyle/>
                    <a:p>
                      <a:r>
                        <a:rPr lang="en-US"/>
                        <a:t>Evaluation of Problem-Solving Abilities</a:t>
                      </a:r>
                    </a:p>
                  </a:txBody>
                  <a:tcPr/>
                </a:tc>
                <a:tc>
                  <a:txBody>
                    <a:bodyPr/>
                    <a:lstStyle/>
                    <a:p>
                      <a:pPr lvl="0" algn="ctr">
                        <a:buNone/>
                      </a:pPr>
                      <a:r>
                        <a:rPr lang="en-US"/>
                        <a:t>X</a:t>
                      </a:r>
                    </a:p>
                  </a:txBody>
                  <a:tcPr anchor="ctr"/>
                </a:tc>
                <a:tc>
                  <a:txBody>
                    <a:bodyPr/>
                    <a:lstStyle/>
                    <a:p>
                      <a:pPr algn="ctr"/>
                      <a:r>
                        <a:rPr lang="en-US"/>
                        <a:t>✓</a:t>
                      </a:r>
                    </a:p>
                  </a:txBody>
                  <a:tcPr anchor="ct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p>
                      <a:pPr algn="ctr"/>
                      <a:endParaRPr lang="en-US"/>
                    </a:p>
                  </a:txBody>
                  <a:tcPr anchor="ctr"/>
                </a:tc>
                <a:extLst>
                  <a:ext uri="{0D108BD9-81ED-4DB2-BD59-A6C34878D82A}">
                    <a16:rowId xmlns:a16="http://schemas.microsoft.com/office/drawing/2014/main" val="3808379768"/>
                  </a:ext>
                </a:extLst>
              </a:tr>
            </a:tbl>
          </a:graphicData>
        </a:graphic>
      </p:graphicFrame>
      <p:sp>
        <p:nvSpPr>
          <p:cNvPr id="7" name="Rectangle 6">
            <a:extLst>
              <a:ext uri="{FF2B5EF4-FFF2-40B4-BE49-F238E27FC236}">
                <a16:creationId xmlns:a16="http://schemas.microsoft.com/office/drawing/2014/main" id="{D084DC94-F44D-4D52-AAB0-44B6B188182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IT21170966</a:t>
            </a:r>
            <a:r>
              <a:rPr lang="en-US">
                <a:solidFill>
                  <a:schemeClr val="tx1"/>
                </a:solidFill>
              </a:rPr>
              <a:t>   |   </a:t>
            </a:r>
            <a:r>
              <a:rPr lang="fi-FI">
                <a:solidFill>
                  <a:schemeClr val="tx1"/>
                </a:solidFill>
              </a:rPr>
              <a:t>Thennakoon T.M.I.C.</a:t>
            </a:r>
            <a:r>
              <a:rPr lang="en-US">
                <a:solidFill>
                  <a:schemeClr val="tx1"/>
                </a:solidFill>
              </a:rPr>
              <a:t>| 24-25J-047  </a:t>
            </a:r>
          </a:p>
        </p:txBody>
      </p:sp>
      <p:pic>
        <p:nvPicPr>
          <p:cNvPr id="4" name="Picture 3" descr="A person looking through a magnifying glass&#10;&#10;Description automatically generated">
            <a:extLst>
              <a:ext uri="{FF2B5EF4-FFF2-40B4-BE49-F238E27FC236}">
                <a16:creationId xmlns:a16="http://schemas.microsoft.com/office/drawing/2014/main" id="{F3A0A733-464A-2C1C-1AF5-75605444B3F0}"/>
              </a:ext>
            </a:extLst>
          </p:cNvPr>
          <p:cNvPicPr>
            <a:picLocks noChangeAspect="1"/>
          </p:cNvPicPr>
          <p:nvPr/>
        </p:nvPicPr>
        <p:blipFill>
          <a:blip r:embed="rId2"/>
          <a:stretch>
            <a:fillRect/>
          </a:stretch>
        </p:blipFill>
        <p:spPr>
          <a:xfrm>
            <a:off x="10050312" y="50860"/>
            <a:ext cx="1939866" cy="2011752"/>
          </a:xfrm>
          <a:prstGeom prst="rect">
            <a:avLst/>
          </a:prstGeom>
        </p:spPr>
      </p:pic>
    </p:spTree>
    <p:extLst>
      <p:ext uri="{BB962C8B-B14F-4D97-AF65-F5344CB8AC3E}">
        <p14:creationId xmlns:p14="http://schemas.microsoft.com/office/powerpoint/2010/main" val="590875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60018" y="515731"/>
            <a:ext cx="11684000" cy="868362"/>
          </a:xfrm>
        </p:spPr>
        <p:txBody>
          <a:bodyPr>
            <a:noAutofit/>
          </a:bodyPr>
          <a:lstStyle/>
          <a:p>
            <a:pPr algn="ctr"/>
            <a:r>
              <a:rPr lang="en-US" sz="3600" b="1"/>
              <a:t>RESEARCH QUESTION</a:t>
            </a:r>
            <a:br>
              <a:rPr lang="en-US" sz="3600" b="1"/>
            </a:br>
            <a:endParaRPr lang="en-US" sz="36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marL="0" indent="0" algn="ctr">
              <a:buNone/>
            </a:pPr>
            <a:r>
              <a:rPr lang="en-US" sz="2400"/>
              <a:t>How effective is the integration of emotional analysis and gamified assessments in evaluating technical skills and problem-solving abilities of candidates?</a:t>
            </a:r>
            <a:br>
              <a:rPr lang="en-US" sz="2400">
                <a:ln>
                  <a:solidFill>
                    <a:prstClr val="black">
                      <a:lumMod val="75000"/>
                      <a:lumOff val="25000"/>
                      <a:alpha val="10000"/>
                    </a:prstClr>
                  </a:solidFill>
                </a:ln>
                <a:effectLst>
                  <a:outerShdw blurRad="9525" dist="25400" dir="14640000" algn="tl" rotWithShape="0">
                    <a:prstClr val="black">
                      <a:alpha val="30000"/>
                    </a:prstClr>
                  </a:outerShdw>
                </a:effectLst>
              </a:rPr>
            </a:br>
            <a:endParaRPr lang="en-US" sz="24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24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24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7" name="Rectangle 6">
            <a:extLst>
              <a:ext uri="{FF2B5EF4-FFF2-40B4-BE49-F238E27FC236}">
                <a16:creationId xmlns:a16="http://schemas.microsoft.com/office/drawing/2014/main" id="{B13B54E4-E35D-402C-847E-A6CD90ACB04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IT21170966</a:t>
            </a:r>
            <a:r>
              <a:rPr lang="en-US">
                <a:solidFill>
                  <a:schemeClr val="tx1"/>
                </a:solidFill>
              </a:rPr>
              <a:t>   |   </a:t>
            </a:r>
            <a:r>
              <a:rPr lang="fi-FI">
                <a:solidFill>
                  <a:schemeClr val="tx1"/>
                </a:solidFill>
              </a:rPr>
              <a:t>Thennakoon T.M.I.C.</a:t>
            </a:r>
            <a:r>
              <a:rPr lang="en-US">
                <a:solidFill>
                  <a:schemeClr val="tx1"/>
                </a:solidFill>
              </a:rPr>
              <a:t>| 24-25J-047  </a:t>
            </a:r>
          </a:p>
        </p:txBody>
      </p:sp>
      <p:sp>
        <p:nvSpPr>
          <p:cNvPr id="8" name="Freeform 9">
            <a:extLst>
              <a:ext uri="{FF2B5EF4-FFF2-40B4-BE49-F238E27FC236}">
                <a16:creationId xmlns:a16="http://schemas.microsoft.com/office/drawing/2014/main" id="{B2B8B7D6-B832-41C4-BD7E-17131ED5EC56}"/>
              </a:ext>
            </a:extLst>
          </p:cNvPr>
          <p:cNvSpPr/>
          <p:nvPr/>
        </p:nvSpPr>
        <p:spPr>
          <a:xfrm>
            <a:off x="-877227" y="2876192"/>
            <a:ext cx="3338939" cy="3265528"/>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EC5C0098-10E2-4E42-90A2-192DD1250545}"/>
              </a:ext>
            </a:extLst>
          </p:cNvPr>
          <p:cNvSpPr/>
          <p:nvPr/>
        </p:nvSpPr>
        <p:spPr>
          <a:xfrm>
            <a:off x="9180371" y="-1533079"/>
            <a:ext cx="3338939" cy="3265528"/>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pic>
        <p:nvPicPr>
          <p:cNvPr id="3" name="Picture 2" descr="Research Question Vector Art, Icons, and Graphics for Free Download">
            <a:extLst>
              <a:ext uri="{FF2B5EF4-FFF2-40B4-BE49-F238E27FC236}">
                <a16:creationId xmlns:a16="http://schemas.microsoft.com/office/drawing/2014/main" id="{A31F5F8E-D236-D753-1961-18477025D0CB}"/>
              </a:ext>
            </a:extLst>
          </p:cNvPr>
          <p:cNvPicPr>
            <a:picLocks noChangeAspect="1"/>
          </p:cNvPicPr>
          <p:nvPr/>
        </p:nvPicPr>
        <p:blipFill>
          <a:blip r:embed="rId4"/>
          <a:stretch>
            <a:fillRect/>
          </a:stretch>
        </p:blipFill>
        <p:spPr>
          <a:xfrm>
            <a:off x="8611705" y="3747052"/>
            <a:ext cx="2743200" cy="2743200"/>
          </a:xfrm>
          <a:prstGeom prst="rect">
            <a:avLst/>
          </a:prstGeom>
        </p:spPr>
      </p:pic>
      <p:sp>
        <p:nvSpPr>
          <p:cNvPr id="4" name="Rectangle 3">
            <a:extLst>
              <a:ext uri="{FF2B5EF4-FFF2-40B4-BE49-F238E27FC236}">
                <a16:creationId xmlns:a16="http://schemas.microsoft.com/office/drawing/2014/main" id="{2416C79A-ADC6-B204-EA29-4D57A67E3411}"/>
              </a:ext>
            </a:extLst>
          </p:cNvPr>
          <p:cNvSpPr/>
          <p:nvPr/>
        </p:nvSpPr>
        <p:spPr>
          <a:xfrm>
            <a:off x="11258463" y="3627625"/>
            <a:ext cx="494676" cy="2885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0457B9-1FE0-8B09-EB6B-63A4C56F4CBE}"/>
              </a:ext>
            </a:extLst>
          </p:cNvPr>
          <p:cNvSpPr/>
          <p:nvPr/>
        </p:nvSpPr>
        <p:spPr>
          <a:xfrm>
            <a:off x="8365071" y="3428842"/>
            <a:ext cx="494676" cy="2885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2AF534-FF7F-81A1-AF9B-50487A00A488}"/>
              </a:ext>
            </a:extLst>
          </p:cNvPr>
          <p:cNvSpPr/>
          <p:nvPr/>
        </p:nvSpPr>
        <p:spPr>
          <a:xfrm rot="5400000">
            <a:off x="9723419" y="2180929"/>
            <a:ext cx="494676" cy="2885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880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1DCE-B727-4EB0-96FB-89F488764B91}"/>
              </a:ext>
            </a:extLst>
          </p:cNvPr>
          <p:cNvSpPr>
            <a:spLocks noGrp="1"/>
          </p:cNvSpPr>
          <p:nvPr>
            <p:ph type="title"/>
          </p:nvPr>
        </p:nvSpPr>
        <p:spPr/>
        <p:txBody>
          <a:bodyPr>
            <a:normAutofit/>
          </a:bodyPr>
          <a:lstStyle/>
          <a:p>
            <a:r>
              <a:rPr lang="en-US" sz="3600">
                <a:ln w="0"/>
                <a:effectLst>
                  <a:outerShdw blurRad="38100" dist="19050" dir="2700000" algn="tl" rotWithShape="0">
                    <a:schemeClr val="dk1">
                      <a:alpha val="40000"/>
                    </a:schemeClr>
                  </a:outerShdw>
                </a:effectLst>
              </a:rPr>
              <a:t>SPECIFIC AND SUB OBJECTIVES</a:t>
            </a:r>
          </a:p>
        </p:txBody>
      </p:sp>
      <p:sp>
        <p:nvSpPr>
          <p:cNvPr id="3" name="Content Placeholder 2">
            <a:extLst>
              <a:ext uri="{FF2B5EF4-FFF2-40B4-BE49-F238E27FC236}">
                <a16:creationId xmlns:a16="http://schemas.microsoft.com/office/drawing/2014/main" id="{7771C31B-A3FE-4DF6-8898-771AFCC9D327}"/>
              </a:ext>
            </a:extLst>
          </p:cNvPr>
          <p:cNvSpPr>
            <a:spLocks noGrp="1"/>
          </p:cNvSpPr>
          <p:nvPr>
            <p:ph idx="1"/>
          </p:nvPr>
        </p:nvSpPr>
        <p:spPr>
          <a:xfrm>
            <a:off x="1876287" y="1891886"/>
            <a:ext cx="10515600" cy="4351338"/>
          </a:xfrm>
        </p:spPr>
        <p:txBody>
          <a:bodyPr vert="horz" lIns="91440" tIns="45720" rIns="91440" bIns="45720" rtlCol="0" anchor="t">
            <a:normAutofit/>
          </a:bodyPr>
          <a:lstStyle/>
          <a:p>
            <a:r>
              <a:rPr lang="en-US" sz="2400">
                <a:ln w="0"/>
                <a:effectLst>
                  <a:outerShdw blurRad="38100" dist="19050" dir="2700000" algn="tl" rotWithShape="0">
                    <a:schemeClr val="dk1">
                      <a:alpha val="40000"/>
                    </a:schemeClr>
                  </a:outerShdw>
                </a:effectLst>
              </a:rPr>
              <a:t>Specific Objective:</a:t>
            </a:r>
          </a:p>
          <a:p>
            <a:pPr lvl="1"/>
            <a:r>
              <a:rPr lang="en-US" sz="2000">
                <a:ln w="0"/>
                <a:effectLst>
                  <a:outerShdw blurRad="38100" dist="19050" dir="2700000" algn="tl" rotWithShape="0">
                    <a:schemeClr val="dk1">
                      <a:alpha val="40000"/>
                    </a:schemeClr>
                  </a:outerShdw>
                </a:effectLst>
              </a:rPr>
              <a:t>To develop a system that evaluates technical skills and problem-solving abilities while using emotional analysis within a gamified environment.</a:t>
            </a:r>
            <a:endParaRPr lang="en-US" sz="2000">
              <a:ln w="0"/>
              <a:effectLst>
                <a:outerShdw blurRad="38100" dist="19050" dir="2700000" algn="tl" rotWithShape="0">
                  <a:prstClr val="black">
                    <a:alpha val="40000"/>
                  </a:prstClr>
                </a:outerShdw>
              </a:effectLst>
              <a:cs typeface="Calibri"/>
            </a:endParaRPr>
          </a:p>
          <a:p>
            <a:pPr marL="457200" lvl="1" indent="0">
              <a:buNone/>
            </a:pPr>
            <a:endParaRPr lang="en-US" sz="2000">
              <a:ln w="0"/>
              <a:effectLst>
                <a:outerShdw blurRad="38100" dist="19050" dir="2700000" algn="tl" rotWithShape="0">
                  <a:prstClr val="black">
                    <a:alpha val="40000"/>
                  </a:prstClr>
                </a:outerShdw>
              </a:effectLst>
              <a:cs typeface="Calibri"/>
            </a:endParaRPr>
          </a:p>
          <a:p>
            <a:pPr marL="457200" lvl="1" indent="0">
              <a:buNone/>
            </a:pPr>
            <a:endParaRPr lang="en-US" sz="2000">
              <a:ln w="0"/>
              <a:effectLst>
                <a:outerShdw blurRad="38100" dist="19050" dir="2700000" algn="tl" rotWithShape="0">
                  <a:schemeClr val="dk1">
                    <a:alpha val="40000"/>
                  </a:schemeClr>
                </a:outerShdw>
              </a:effectLst>
            </a:endParaRPr>
          </a:p>
          <a:p>
            <a:r>
              <a:rPr lang="en-US" sz="2800">
                <a:ln w="0"/>
                <a:effectLst>
                  <a:outerShdw blurRad="38100" dist="19050" dir="2700000" algn="tl" rotWithShape="0">
                    <a:schemeClr val="dk1">
                      <a:alpha val="40000"/>
                    </a:schemeClr>
                  </a:outerShdw>
                </a:effectLst>
              </a:rPr>
              <a:t>Sub Objectives:</a:t>
            </a:r>
            <a:endParaRPr lang="en-US" sz="2800">
              <a:ln w="0"/>
              <a:effectLst>
                <a:outerShdw blurRad="38100" dist="19050" dir="2700000" algn="tl" rotWithShape="0">
                  <a:prstClr val="black">
                    <a:alpha val="40000"/>
                  </a:prstClr>
                </a:outerShdw>
              </a:effectLst>
              <a:cs typeface="Calibri"/>
            </a:endParaRPr>
          </a:p>
          <a:p>
            <a:pPr lvl="1"/>
            <a:r>
              <a:rPr lang="en-US" sz="2000">
                <a:ln w="0"/>
                <a:effectLst>
                  <a:outerShdw blurRad="38100" dist="19050" dir="2700000" algn="tl" rotWithShape="0">
                    <a:schemeClr val="dk1">
                      <a:alpha val="40000"/>
                    </a:schemeClr>
                  </a:outerShdw>
                </a:effectLst>
              </a:rPr>
              <a:t>To </a:t>
            </a:r>
            <a:r>
              <a:rPr lang="en-US" sz="2000">
                <a:ln w="0"/>
                <a:effectLst>
                  <a:outerShdw blurRad="38100" dist="19050" dir="2700000" algn="tl" rotWithShape="0">
                    <a:schemeClr val="dk1">
                      <a:alpha val="40000"/>
                    </a:schemeClr>
                  </a:outerShdw>
                </a:effectLst>
                <a:ea typeface="+mn-lt"/>
                <a:cs typeface="+mn-lt"/>
              </a:rPr>
              <a:t>enhance candidate's experience </a:t>
            </a:r>
            <a:endParaRPr lang="en-US" sz="2000">
              <a:ln w="0"/>
              <a:effectLst>
                <a:outerShdw blurRad="38100" dist="19050" dir="2700000" algn="tl" rotWithShape="0">
                  <a:prstClr val="black">
                    <a:alpha val="40000"/>
                  </a:prstClr>
                </a:outerShdw>
              </a:effectLst>
              <a:ea typeface="+mn-lt"/>
              <a:cs typeface="+mn-lt"/>
            </a:endParaRPr>
          </a:p>
          <a:p>
            <a:pPr lvl="1"/>
            <a:r>
              <a:rPr lang="en-US" sz="2000">
                <a:ln w="0"/>
                <a:effectLst>
                  <a:outerShdw blurRad="38100" dist="19050" dir="2700000" algn="tl" rotWithShape="0">
                    <a:schemeClr val="dk1">
                      <a:alpha val="40000"/>
                    </a:schemeClr>
                  </a:outerShdw>
                </a:effectLst>
              </a:rPr>
              <a:t>To design gamified assessments that accurately evaluate technical skills.</a:t>
            </a:r>
            <a:endParaRPr lang="en-US" sz="2000">
              <a:ln w="0"/>
              <a:effectLst>
                <a:outerShdw blurRad="38100" dist="19050" dir="2700000" algn="tl" rotWithShape="0">
                  <a:prstClr val="black">
                    <a:alpha val="40000"/>
                  </a:prstClr>
                </a:outerShdw>
              </a:effectLst>
              <a:cs typeface="Calibri"/>
            </a:endParaRPr>
          </a:p>
          <a:p>
            <a:pPr lvl="1"/>
            <a:r>
              <a:rPr lang="en-US" sz="2000">
                <a:ln w="0"/>
                <a:effectLst>
                  <a:outerShdw blurRad="38100" dist="19050" dir="2700000" algn="tl" rotWithShape="0">
                    <a:prstClr val="black">
                      <a:alpha val="40000"/>
                    </a:prstClr>
                  </a:outerShdw>
                </a:effectLst>
                <a:ea typeface="+mn-lt"/>
                <a:cs typeface="+mn-lt"/>
              </a:rPr>
              <a:t>Measure stress levels during problem-solving tasks</a:t>
            </a:r>
            <a:endParaRPr lang="en-US" sz="2000">
              <a:ln w="0"/>
              <a:solidFill>
                <a:schemeClr val="tx1"/>
              </a:solidFill>
              <a:effectLst>
                <a:outerShdw blurRad="38100" dist="19050" dir="2700000" algn="tl" rotWithShape="0">
                  <a:prstClr val="black">
                    <a:alpha val="40000"/>
                  </a:prstClr>
                </a:outerShdw>
              </a:effectLst>
              <a:cs typeface="Calibri" panose="020F0502020204030204"/>
            </a:endParaRPr>
          </a:p>
          <a:p>
            <a:pPr lvl="1"/>
            <a:endParaRPr lang="en-US" sz="2000">
              <a:ln w="0"/>
              <a:effectLst>
                <a:outerShdw blurRad="38100" dist="19050" dir="2700000" algn="tl" rotWithShape="0">
                  <a:prstClr val="black">
                    <a:alpha val="40000"/>
                  </a:prstClr>
                </a:outerShdw>
              </a:effectLst>
              <a:cs typeface="Calibri" panose="020F0502020204030204"/>
            </a:endParaRPr>
          </a:p>
        </p:txBody>
      </p:sp>
      <p:sp>
        <p:nvSpPr>
          <p:cNvPr id="4" name="Rectangle 3">
            <a:extLst>
              <a:ext uri="{FF2B5EF4-FFF2-40B4-BE49-F238E27FC236}">
                <a16:creationId xmlns:a16="http://schemas.microsoft.com/office/drawing/2014/main" id="{575AE84B-CDB5-4564-9033-33233BC032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IT21170966</a:t>
            </a:r>
            <a:r>
              <a:rPr lang="en-US">
                <a:solidFill>
                  <a:schemeClr val="tx1"/>
                </a:solidFill>
              </a:rPr>
              <a:t>   |   </a:t>
            </a:r>
            <a:r>
              <a:rPr lang="fi-FI">
                <a:solidFill>
                  <a:schemeClr val="tx1"/>
                </a:solidFill>
              </a:rPr>
              <a:t>Thennakoon T.M.I.C.</a:t>
            </a:r>
            <a:r>
              <a:rPr lang="en-US">
                <a:solidFill>
                  <a:schemeClr val="tx1"/>
                </a:solidFill>
              </a:rPr>
              <a:t>| 24-25J-047  </a:t>
            </a:r>
          </a:p>
        </p:txBody>
      </p:sp>
      <p:sp>
        <p:nvSpPr>
          <p:cNvPr id="5" name="Freeform 35">
            <a:extLst>
              <a:ext uri="{FF2B5EF4-FFF2-40B4-BE49-F238E27FC236}">
                <a16:creationId xmlns:a16="http://schemas.microsoft.com/office/drawing/2014/main" id="{9BCDD5A9-87A5-4E76-AACC-B3A21ED0C541}"/>
              </a:ext>
            </a:extLst>
          </p:cNvPr>
          <p:cNvSpPr/>
          <p:nvPr/>
        </p:nvSpPr>
        <p:spPr>
          <a:xfrm>
            <a:off x="9801726" y="142531"/>
            <a:ext cx="2026411" cy="386860"/>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3">
            <a:extLst>
              <a:ext uri="{FF2B5EF4-FFF2-40B4-BE49-F238E27FC236}">
                <a16:creationId xmlns:a16="http://schemas.microsoft.com/office/drawing/2014/main" id="{238FB178-9951-4088-B41A-7AAF5C808ACA}"/>
              </a:ext>
            </a:extLst>
          </p:cNvPr>
          <p:cNvSpPr/>
          <p:nvPr/>
        </p:nvSpPr>
        <p:spPr>
          <a:xfrm>
            <a:off x="-550536" y="-829676"/>
            <a:ext cx="2425770" cy="2425770"/>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pic>
        <p:nvPicPr>
          <p:cNvPr id="8" name="Picture 7" descr="A red and white target with a arrow in the center&#10;&#10;Description automatically generated">
            <a:extLst>
              <a:ext uri="{FF2B5EF4-FFF2-40B4-BE49-F238E27FC236}">
                <a16:creationId xmlns:a16="http://schemas.microsoft.com/office/drawing/2014/main" id="{794FB27E-889E-A2D3-9B6B-795A079493A6}"/>
              </a:ext>
            </a:extLst>
          </p:cNvPr>
          <p:cNvPicPr>
            <a:picLocks noChangeAspect="1"/>
          </p:cNvPicPr>
          <p:nvPr/>
        </p:nvPicPr>
        <p:blipFill>
          <a:blip r:embed="rId6"/>
          <a:stretch>
            <a:fillRect/>
          </a:stretch>
        </p:blipFill>
        <p:spPr>
          <a:xfrm>
            <a:off x="665836" y="1714685"/>
            <a:ext cx="940783" cy="950308"/>
          </a:xfrm>
          <a:prstGeom prst="rect">
            <a:avLst/>
          </a:prstGeom>
        </p:spPr>
      </p:pic>
      <p:pic>
        <p:nvPicPr>
          <p:cNvPr id="10" name="Picture 9" descr="A screen shot of a computer screen&#10;&#10;Description automatically generated">
            <a:extLst>
              <a:ext uri="{FF2B5EF4-FFF2-40B4-BE49-F238E27FC236}">
                <a16:creationId xmlns:a16="http://schemas.microsoft.com/office/drawing/2014/main" id="{26A32BB8-2281-1684-98B8-C38DA6A34703}"/>
              </a:ext>
            </a:extLst>
          </p:cNvPr>
          <p:cNvPicPr>
            <a:picLocks noChangeAspect="1"/>
          </p:cNvPicPr>
          <p:nvPr/>
        </p:nvPicPr>
        <p:blipFill>
          <a:blip r:embed="rId7"/>
          <a:stretch>
            <a:fillRect/>
          </a:stretch>
        </p:blipFill>
        <p:spPr>
          <a:xfrm>
            <a:off x="276490" y="3527908"/>
            <a:ext cx="1419226" cy="1552575"/>
          </a:xfrm>
          <a:prstGeom prst="rect">
            <a:avLst/>
          </a:prstGeom>
        </p:spPr>
      </p:pic>
    </p:spTree>
    <p:extLst>
      <p:ext uri="{BB962C8B-B14F-4D97-AF65-F5344CB8AC3E}">
        <p14:creationId xmlns:p14="http://schemas.microsoft.com/office/powerpoint/2010/main" val="1952269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ctr"/>
            <a:r>
              <a:rPr lang="en-US" sz="3600">
                <a:ln w="0"/>
                <a:effectLst>
                  <a:outerShdw blurRad="38100" dist="19050" dir="2700000" algn="tl" rotWithShape="0">
                    <a:schemeClr val="dk1">
                      <a:alpha val="40000"/>
                    </a:schemeClr>
                  </a:outerShdw>
                </a:effectLst>
              </a:rPr>
              <a:t>METHODOLOGY</a:t>
            </a:r>
          </a:p>
        </p:txBody>
      </p:sp>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sp>
        <p:nvSpPr>
          <p:cNvPr id="6" name="Rectangle 5">
            <a:extLst>
              <a:ext uri="{FF2B5EF4-FFF2-40B4-BE49-F238E27FC236}">
                <a16:creationId xmlns:a16="http://schemas.microsoft.com/office/drawing/2014/main" id="{41593AEF-8897-4776-B3F3-7B6170E65FA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IT21170966</a:t>
            </a:r>
            <a:r>
              <a:rPr lang="en-US">
                <a:solidFill>
                  <a:schemeClr val="tx1"/>
                </a:solidFill>
              </a:rPr>
              <a:t>   |   </a:t>
            </a:r>
            <a:r>
              <a:rPr lang="fi-FI">
                <a:solidFill>
                  <a:schemeClr val="tx1"/>
                </a:solidFill>
              </a:rPr>
              <a:t>Thennakoon T.M.I.C.</a:t>
            </a:r>
            <a:r>
              <a:rPr lang="en-US">
                <a:solidFill>
                  <a:schemeClr val="tx1"/>
                </a:solidFill>
              </a:rPr>
              <a:t>| 24-25J-047  </a:t>
            </a:r>
          </a:p>
        </p:txBody>
      </p:sp>
      <p:pic>
        <p:nvPicPr>
          <p:cNvPr id="4" name="Graphic 3">
            <a:extLst>
              <a:ext uri="{FF2B5EF4-FFF2-40B4-BE49-F238E27FC236}">
                <a16:creationId xmlns:a16="http://schemas.microsoft.com/office/drawing/2014/main" id="{A95BB7C4-A1E1-5074-9778-6A26E7A76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27656" y="1363397"/>
            <a:ext cx="9284136" cy="5138447"/>
          </a:xfrm>
          <a:prstGeom prst="rect">
            <a:avLst/>
          </a:prstGeom>
        </p:spPr>
      </p:pic>
    </p:spTree>
    <p:extLst>
      <p:ext uri="{BB962C8B-B14F-4D97-AF65-F5344CB8AC3E}">
        <p14:creationId xmlns:p14="http://schemas.microsoft.com/office/powerpoint/2010/main" val="1034106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FAD652-5E61-46A5-A3DC-73A9EC679B14}"/>
              </a:ext>
            </a:extLst>
          </p:cNvPr>
          <p:cNvSpPr txBox="1">
            <a:spLocks noGrp="1"/>
          </p:cNvSpPr>
          <p:nvPr>
            <p:ph type="title"/>
          </p:nvPr>
        </p:nvSpPr>
        <p:spPr>
          <a:xfrm>
            <a:off x="838200" y="386286"/>
            <a:ext cx="10515600" cy="1325563"/>
          </a:xfrm>
          <a:prstGeom prst="rect">
            <a:avLst/>
          </a:prstGeom>
        </p:spPr>
        <p:txBody>
          <a:bodyPr lIns="0" tIns="0" rIns="0" bIns="0" rtlCol="0" anchor="t">
            <a:spAutoFit/>
          </a:bodyPr>
          <a:lstStyle/>
          <a:p>
            <a:pPr algn="ctr">
              <a:lnSpc>
                <a:spcPts val="4200"/>
              </a:lnSpc>
              <a:spcBef>
                <a:spcPct val="0"/>
              </a:spcBef>
            </a:pPr>
            <a:r>
              <a:rPr lang="en-US" sz="3200" b="1">
                <a:ln w="0"/>
                <a:effectLst>
                  <a:outerShdw blurRad="38100" dist="19050" dir="2700000" algn="tl" rotWithShape="0">
                    <a:schemeClr val="dk1">
                      <a:alpha val="40000"/>
                    </a:schemeClr>
                  </a:outerShdw>
                </a:effectLst>
                <a:latin typeface="Adobe Devanagari"/>
              </a:rPr>
              <a:t>Workload Distribution</a:t>
            </a:r>
            <a:endParaRPr lang="en-US" sz="3000">
              <a:solidFill>
                <a:srgbClr val="051D40"/>
              </a:solidFill>
              <a:latin typeface="Open Sans Extra Bold"/>
              <a:ea typeface="Open Sans Extra Bold"/>
              <a:cs typeface="Open Sans Extra Bold"/>
              <a:sym typeface="Open Sans Extra Bold"/>
            </a:endParaRPr>
          </a:p>
        </p:txBody>
      </p:sp>
      <p:pic>
        <p:nvPicPr>
          <p:cNvPr id="2" name="Graphic 1">
            <a:extLst>
              <a:ext uri="{FF2B5EF4-FFF2-40B4-BE49-F238E27FC236}">
                <a16:creationId xmlns:a16="http://schemas.microsoft.com/office/drawing/2014/main" id="{C1123B08-CAF3-E52B-D3AD-BFDDBF8006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2444" y="1057277"/>
            <a:ext cx="10650768" cy="4755966"/>
          </a:xfrm>
          <a:prstGeom prst="rect">
            <a:avLst/>
          </a:prstGeom>
        </p:spPr>
      </p:pic>
      <p:sp>
        <p:nvSpPr>
          <p:cNvPr id="4" name="Rectangle 3">
            <a:extLst>
              <a:ext uri="{FF2B5EF4-FFF2-40B4-BE49-F238E27FC236}">
                <a16:creationId xmlns:a16="http://schemas.microsoft.com/office/drawing/2014/main" id="{15A007CE-D2D1-2D53-D69E-F0B11CFE171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IT21170966</a:t>
            </a:r>
            <a:r>
              <a:rPr lang="en-US">
                <a:solidFill>
                  <a:schemeClr val="tx1"/>
                </a:solidFill>
              </a:rPr>
              <a:t>   |   </a:t>
            </a:r>
            <a:r>
              <a:rPr lang="fi-FI">
                <a:solidFill>
                  <a:schemeClr val="tx1"/>
                </a:solidFill>
              </a:rPr>
              <a:t>Thennakoon T.M.I.C.</a:t>
            </a:r>
            <a:r>
              <a:rPr lang="en-US">
                <a:solidFill>
                  <a:schemeClr val="tx1"/>
                </a:solidFill>
              </a:rPr>
              <a:t>| 24-25J-047  </a:t>
            </a:r>
          </a:p>
        </p:txBody>
      </p:sp>
    </p:spTree>
    <p:extLst>
      <p:ext uri="{BB962C8B-B14F-4D97-AF65-F5344CB8AC3E}">
        <p14:creationId xmlns:p14="http://schemas.microsoft.com/office/powerpoint/2010/main" val="2592864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grpSp>
        <p:nvGrpSpPr>
          <p:cNvPr id="6" name="Group 5">
            <a:extLst>
              <a:ext uri="{FF2B5EF4-FFF2-40B4-BE49-F238E27FC236}">
                <a16:creationId xmlns:a16="http://schemas.microsoft.com/office/drawing/2014/main" id="{593734AC-6FD6-4DF1-8E39-A7594FA8DCBC}"/>
              </a:ext>
            </a:extLst>
          </p:cNvPr>
          <p:cNvGrpSpPr/>
          <p:nvPr/>
        </p:nvGrpSpPr>
        <p:grpSpPr>
          <a:xfrm>
            <a:off x="261546" y="1322722"/>
            <a:ext cx="11557827" cy="2953975"/>
            <a:chOff x="417688" y="1322722"/>
            <a:chExt cx="11557827" cy="2953975"/>
          </a:xfrm>
        </p:grpSpPr>
        <p:grpSp>
          <p:nvGrpSpPr>
            <p:cNvPr id="10" name="Group 9">
              <a:extLst>
                <a:ext uri="{FF2B5EF4-FFF2-40B4-BE49-F238E27FC236}">
                  <a16:creationId xmlns:a16="http://schemas.microsoft.com/office/drawing/2014/main" id="{BF8D6558-12D6-463A-8271-CBD76C475648}"/>
                </a:ext>
              </a:extLst>
            </p:cNvPr>
            <p:cNvGrpSpPr/>
            <p:nvPr/>
          </p:nvGrpSpPr>
          <p:grpSpPr>
            <a:xfrm>
              <a:off x="1454110" y="2648436"/>
              <a:ext cx="10521405" cy="1561129"/>
              <a:chOff x="0" y="2383127"/>
              <a:chExt cx="11121948" cy="1561129"/>
            </a:xfrm>
            <a:solidFill>
              <a:schemeClr val="bg1">
                <a:lumMod val="85000"/>
              </a:schemeClr>
            </a:solidFill>
          </p:grpSpPr>
          <p:grpSp>
            <p:nvGrpSpPr>
              <p:cNvPr id="108" name="Group 107">
                <a:extLst>
                  <a:ext uri="{FF2B5EF4-FFF2-40B4-BE49-F238E27FC236}">
                    <a16:creationId xmlns:a16="http://schemas.microsoft.com/office/drawing/2014/main" id="{D1F95DF1-1B5A-491A-8A1F-29AC78970BB3}"/>
                  </a:ext>
                </a:extLst>
              </p:cNvPr>
              <p:cNvGrpSpPr/>
              <p:nvPr/>
            </p:nvGrpSpPr>
            <p:grpSpPr>
              <a:xfrm>
                <a:off x="0" y="2383127"/>
                <a:ext cx="1117601" cy="1561129"/>
                <a:chOff x="1219764" y="2630777"/>
                <a:chExt cx="1229361" cy="1561129"/>
              </a:xfrm>
              <a:grpFill/>
            </p:grpSpPr>
            <p:sp>
              <p:nvSpPr>
                <p:cNvPr id="173" name="Rectangle 172">
                  <a:extLst>
                    <a:ext uri="{FF2B5EF4-FFF2-40B4-BE49-F238E27FC236}">
                      <a16:creationId xmlns:a16="http://schemas.microsoft.com/office/drawing/2014/main" id="{C428BED8-DB3A-404D-939A-1515C79DF27F}"/>
                    </a:ext>
                  </a:extLst>
                </p:cNvPr>
                <p:cNvSpPr/>
                <p:nvPr/>
              </p:nvSpPr>
              <p:spPr>
                <a:xfrm>
                  <a:off x="1219764" y="2630777"/>
                  <a:ext cx="1229360" cy="1119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52C96659-4C71-4B77-B385-5677D0BB0BF6}"/>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BC2D6FB3-057D-40B5-BA77-7522AE39FDF7}"/>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12F4D388-DC7D-4C4D-9328-67CCAF425D80}"/>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5F9296E5-F0E8-4CDD-81E5-645B32EC734F}"/>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A74164A6-FE60-494A-A8FB-CA1E1617671C}"/>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A9ABB1E1-3622-4CB9-882C-E1245DBC7F1A}"/>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DD5CD205-FF15-43C4-99C1-83E36FCDDF0B}"/>
                  </a:ext>
                </a:extLst>
              </p:cNvPr>
              <p:cNvGrpSpPr/>
              <p:nvPr/>
            </p:nvGrpSpPr>
            <p:grpSpPr>
              <a:xfrm>
                <a:off x="1250544" y="2383127"/>
                <a:ext cx="1117601" cy="1561129"/>
                <a:chOff x="1219764" y="2630777"/>
                <a:chExt cx="1229361" cy="1561129"/>
              </a:xfrm>
              <a:grpFill/>
            </p:grpSpPr>
            <p:sp>
              <p:nvSpPr>
                <p:cNvPr id="166" name="Rectangle 165">
                  <a:extLst>
                    <a:ext uri="{FF2B5EF4-FFF2-40B4-BE49-F238E27FC236}">
                      <a16:creationId xmlns:a16="http://schemas.microsoft.com/office/drawing/2014/main" id="{70739F42-FA42-49BE-A8F4-F02B7D862D32}"/>
                    </a:ext>
                  </a:extLst>
                </p:cNvPr>
                <p:cNvSpPr/>
                <p:nvPr/>
              </p:nvSpPr>
              <p:spPr>
                <a:xfrm>
                  <a:off x="1219764" y="2630777"/>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2DE01F28-68F4-49C8-AAB3-CD230B0F28A5}"/>
                    </a:ext>
                  </a:extLst>
                </p:cNvPr>
                <p:cNvSpPr/>
                <p:nvPr/>
              </p:nvSpPr>
              <p:spPr>
                <a:xfrm>
                  <a:off x="1219764" y="2872306"/>
                  <a:ext cx="1229360" cy="111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F187E717-811A-445F-A359-4CEA45E36410}"/>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64F910F3-2A3F-4448-89A5-8626D94AB4D1}"/>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2D910C92-6395-4F16-B6ED-CDE35E011932}"/>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5BD52589-5F27-4863-9CF1-8B3BEBBD8FA6}"/>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B88ADECF-7E46-433E-BA1F-124E1231A556}"/>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6C9AF0CA-CAA5-4E1B-B066-4746929615C3}"/>
                  </a:ext>
                </a:extLst>
              </p:cNvPr>
              <p:cNvGrpSpPr/>
              <p:nvPr/>
            </p:nvGrpSpPr>
            <p:grpSpPr>
              <a:xfrm>
                <a:off x="2501088" y="2383127"/>
                <a:ext cx="1117601" cy="1561129"/>
                <a:chOff x="1219764" y="2630777"/>
                <a:chExt cx="1229361" cy="1561129"/>
              </a:xfrm>
              <a:grpFill/>
            </p:grpSpPr>
            <p:sp>
              <p:nvSpPr>
                <p:cNvPr id="159" name="Rectangle 158">
                  <a:extLst>
                    <a:ext uri="{FF2B5EF4-FFF2-40B4-BE49-F238E27FC236}">
                      <a16:creationId xmlns:a16="http://schemas.microsoft.com/office/drawing/2014/main" id="{BA5ADDFD-8622-4450-8717-605000BB4B04}"/>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2AD78120-4270-4087-BF10-B8B226840429}"/>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C80B0E8E-143A-449E-BACD-C8A9277750D8}"/>
                    </a:ext>
                  </a:extLst>
                </p:cNvPr>
                <p:cNvSpPr/>
                <p:nvPr/>
              </p:nvSpPr>
              <p:spPr>
                <a:xfrm>
                  <a:off x="1219764" y="3113835"/>
                  <a:ext cx="1229360" cy="11195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86FF9E00-F367-456B-BAE1-A6872372C7B1}"/>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C2A971B5-1928-476F-B11C-B2F8175507C0}"/>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1C9DD841-EFE8-4D69-96E1-CAD535D1FD21}"/>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2AE0F40E-99AA-41F0-B4C0-D776EE41CE5A}"/>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3EEB13EE-CB48-4776-9F75-6958A53E4E19}"/>
                  </a:ext>
                </a:extLst>
              </p:cNvPr>
              <p:cNvGrpSpPr/>
              <p:nvPr/>
            </p:nvGrpSpPr>
            <p:grpSpPr>
              <a:xfrm>
                <a:off x="3751632" y="2383127"/>
                <a:ext cx="1117601" cy="1561129"/>
                <a:chOff x="1219764" y="2630777"/>
                <a:chExt cx="1229361" cy="1561129"/>
              </a:xfrm>
              <a:grpFill/>
            </p:grpSpPr>
            <p:sp>
              <p:nvSpPr>
                <p:cNvPr id="152" name="Rectangle 151">
                  <a:extLst>
                    <a:ext uri="{FF2B5EF4-FFF2-40B4-BE49-F238E27FC236}">
                      <a16:creationId xmlns:a16="http://schemas.microsoft.com/office/drawing/2014/main" id="{D0269CDF-1A88-4608-A753-5CE00311D973}"/>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BF24259A-24F2-467B-8310-B55FCCC934E9}"/>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854EFEB-2926-47DE-809D-295E98ECC367}"/>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EE697CAD-B7F3-4C0A-98D4-8E20AC45110F}"/>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E173E69-913B-4B3B-938E-8660C57C75B3}"/>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D0157177-1E9A-4AD9-A20A-821CF1958F03}"/>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CE757F8-F1D3-4B48-9DDB-C39CF142DB9C}"/>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68370628-2A4D-44A0-B78F-2C395EA72ED7}"/>
                  </a:ext>
                </a:extLst>
              </p:cNvPr>
              <p:cNvGrpSpPr/>
              <p:nvPr/>
            </p:nvGrpSpPr>
            <p:grpSpPr>
              <a:xfrm>
                <a:off x="5002176" y="2383127"/>
                <a:ext cx="1117600" cy="1561129"/>
                <a:chOff x="1219764" y="2630777"/>
                <a:chExt cx="1229360" cy="1561129"/>
              </a:xfrm>
              <a:grpFill/>
            </p:grpSpPr>
            <p:sp>
              <p:nvSpPr>
                <p:cNvPr id="145" name="Rectangle 144">
                  <a:extLst>
                    <a:ext uri="{FF2B5EF4-FFF2-40B4-BE49-F238E27FC236}">
                      <a16:creationId xmlns:a16="http://schemas.microsoft.com/office/drawing/2014/main" id="{B1FF1D7B-2EE0-4C92-A75B-AC548638B5AB}"/>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E52ADB3-3212-489C-A5FB-0C0397159295}"/>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4144054-0128-45A2-B618-DF7C7ACADDDA}"/>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182B92E-C2F2-4AB1-BDBC-03E850460CCA}"/>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BFA58C1D-88E8-42A5-A13A-B594959D4389}"/>
                    </a:ext>
                  </a:extLst>
                </p:cNvPr>
                <p:cNvSpPr/>
                <p:nvPr/>
              </p:nvSpPr>
              <p:spPr>
                <a:xfrm>
                  <a:off x="1219764" y="3596893"/>
                  <a:ext cx="1229360" cy="111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2EC024D-EFD9-40FB-863B-5E6607421A0A}"/>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35CA60B-2C3A-44E5-AF15-D741ABE81411}"/>
                    </a:ext>
                  </a:extLst>
                </p:cNvPr>
                <p:cNvSpPr/>
                <p:nvPr/>
              </p:nvSpPr>
              <p:spPr>
                <a:xfrm>
                  <a:off x="1219764" y="4079950"/>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63FB412D-A506-47CC-910D-D02B67A939FA}"/>
                  </a:ext>
                </a:extLst>
              </p:cNvPr>
              <p:cNvGrpSpPr/>
              <p:nvPr/>
            </p:nvGrpSpPr>
            <p:grpSpPr>
              <a:xfrm>
                <a:off x="6252720" y="2383127"/>
                <a:ext cx="1117600" cy="1561129"/>
                <a:chOff x="1219764" y="2630777"/>
                <a:chExt cx="1229360" cy="1561129"/>
              </a:xfrm>
              <a:grpFill/>
            </p:grpSpPr>
            <p:sp>
              <p:nvSpPr>
                <p:cNvPr id="138" name="Rectangle 137">
                  <a:extLst>
                    <a:ext uri="{FF2B5EF4-FFF2-40B4-BE49-F238E27FC236}">
                      <a16:creationId xmlns:a16="http://schemas.microsoft.com/office/drawing/2014/main" id="{86E5BF1E-7CB4-4632-BA79-108189D6A46B}"/>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9EBF0D9-4076-45B9-9EC2-DE8AB08CC263}"/>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2D18C5B-AE7B-4E13-B19D-F99E8A66E8ED}"/>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F3061B07-A22C-4A99-ABFD-FB6ACA12FC15}"/>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9E7CDC69-5A64-4C57-9A38-EB17119FB588}"/>
                    </a:ext>
                  </a:extLst>
                </p:cNvPr>
                <p:cNvSpPr/>
                <p:nvPr/>
              </p:nvSpPr>
              <p:spPr>
                <a:xfrm>
                  <a:off x="1219764" y="3596893"/>
                  <a:ext cx="1229360" cy="111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3D69A39-C8E2-4B2A-A1D2-8E7E357B3485}"/>
                    </a:ext>
                  </a:extLst>
                </p:cNvPr>
                <p:cNvSpPr/>
                <p:nvPr/>
              </p:nvSpPr>
              <p:spPr>
                <a:xfrm>
                  <a:off x="1219764" y="3838422"/>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68A69890-07B5-41CF-93E1-77309BC8E09B}"/>
                    </a:ext>
                  </a:extLst>
                </p:cNvPr>
                <p:cNvSpPr/>
                <p:nvPr/>
              </p:nvSpPr>
              <p:spPr>
                <a:xfrm>
                  <a:off x="1219764" y="4079950"/>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77F2C83B-1FDC-41F1-9BFF-2305D2C1CB7D}"/>
                  </a:ext>
                </a:extLst>
              </p:cNvPr>
              <p:cNvGrpSpPr/>
              <p:nvPr/>
            </p:nvGrpSpPr>
            <p:grpSpPr>
              <a:xfrm>
                <a:off x="7503264" y="2383127"/>
                <a:ext cx="1117600" cy="1561129"/>
                <a:chOff x="1219764" y="2630777"/>
                <a:chExt cx="1229360" cy="1561129"/>
              </a:xfrm>
              <a:grpFill/>
            </p:grpSpPr>
            <p:sp>
              <p:nvSpPr>
                <p:cNvPr id="131" name="Rectangle 130">
                  <a:extLst>
                    <a:ext uri="{FF2B5EF4-FFF2-40B4-BE49-F238E27FC236}">
                      <a16:creationId xmlns:a16="http://schemas.microsoft.com/office/drawing/2014/main" id="{5C4B0AC3-9AAD-4945-B31F-448B2C244F70}"/>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41FD2F29-548B-4760-A7C8-37B5CE3B562F}"/>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0294FF9-A798-4C99-942D-82B8587BCC0C}"/>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4394BAB-4D2B-4D0D-8ED7-C67589A455DB}"/>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D2B2573-149E-41F0-908E-9103C0AF390E}"/>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D3991227-F7E1-4018-A95C-9A8CCC9F5732}"/>
                    </a:ext>
                  </a:extLst>
                </p:cNvPr>
                <p:cNvSpPr/>
                <p:nvPr/>
              </p:nvSpPr>
              <p:spPr>
                <a:xfrm>
                  <a:off x="1219764" y="3838422"/>
                  <a:ext cx="1229360" cy="1119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392B185-4812-4F16-A9E2-E0BD2B06C9B1}"/>
                    </a:ext>
                  </a:extLst>
                </p:cNvPr>
                <p:cNvSpPr/>
                <p:nvPr/>
              </p:nvSpPr>
              <p:spPr>
                <a:xfrm>
                  <a:off x="1219764" y="4079950"/>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C5A945E0-43ED-47C1-807C-4AED0DDA529E}"/>
                  </a:ext>
                </a:extLst>
              </p:cNvPr>
              <p:cNvGrpSpPr/>
              <p:nvPr/>
            </p:nvGrpSpPr>
            <p:grpSpPr>
              <a:xfrm>
                <a:off x="8753808" y="2383127"/>
                <a:ext cx="1117600" cy="1561129"/>
                <a:chOff x="1219764" y="2630777"/>
                <a:chExt cx="1229360" cy="1561129"/>
              </a:xfrm>
              <a:grpFill/>
            </p:grpSpPr>
            <p:sp>
              <p:nvSpPr>
                <p:cNvPr id="124" name="Rectangle 123">
                  <a:extLst>
                    <a:ext uri="{FF2B5EF4-FFF2-40B4-BE49-F238E27FC236}">
                      <a16:creationId xmlns:a16="http://schemas.microsoft.com/office/drawing/2014/main" id="{CA658DE1-E2CB-4F2A-A9DF-70986ACBDF46}"/>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E483637-0ACC-4754-890F-788DDBE263AC}"/>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2A18FC12-9CEE-4F12-93AA-A839EE2CB956}"/>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6DC0BC7-0997-445C-A653-E92D9D9E1DEF}"/>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90C0C5A-D61C-4FFA-9667-5E5CCC4C6BD4}"/>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FC7972B-DC83-4C4C-A12E-B4A38DA41B21}"/>
                    </a:ext>
                  </a:extLst>
                </p:cNvPr>
                <p:cNvSpPr/>
                <p:nvPr/>
              </p:nvSpPr>
              <p:spPr>
                <a:xfrm>
                  <a:off x="1219764" y="3838422"/>
                  <a:ext cx="1229360"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5F42FBE6-5137-4703-A7BF-723B7B4CDA13}"/>
                    </a:ext>
                  </a:extLst>
                </p:cNvPr>
                <p:cNvSpPr/>
                <p:nvPr/>
              </p:nvSpPr>
              <p:spPr>
                <a:xfrm>
                  <a:off x="1219764" y="4079950"/>
                  <a:ext cx="1229360"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629CE56-27EB-4B2E-BAE8-62596CE66107}"/>
                  </a:ext>
                </a:extLst>
              </p:cNvPr>
              <p:cNvGrpSpPr/>
              <p:nvPr/>
            </p:nvGrpSpPr>
            <p:grpSpPr>
              <a:xfrm>
                <a:off x="10004348" y="2383127"/>
                <a:ext cx="1117600" cy="1561129"/>
                <a:chOff x="1219764" y="2630777"/>
                <a:chExt cx="1229360" cy="1561129"/>
              </a:xfrm>
              <a:grpFill/>
            </p:grpSpPr>
            <p:sp>
              <p:nvSpPr>
                <p:cNvPr id="117" name="Rectangle 116">
                  <a:extLst>
                    <a:ext uri="{FF2B5EF4-FFF2-40B4-BE49-F238E27FC236}">
                      <a16:creationId xmlns:a16="http://schemas.microsoft.com/office/drawing/2014/main" id="{6696E82B-7193-4016-8200-95E9E8B47439}"/>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031016B-235A-4E52-A0C3-CF33D8ACE30F}"/>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7D80FE1-756E-45E9-812E-3458887118CC}"/>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E703AC8-D489-4F3A-B9DB-1BA77FEFA8A9}"/>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56E16F4-1FA9-4B17-A1E7-30098B71EE36}"/>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28CE9779-8077-466C-9A67-A291BB7B3942}"/>
                    </a:ext>
                  </a:extLst>
                </p:cNvPr>
                <p:cNvSpPr/>
                <p:nvPr/>
              </p:nvSpPr>
              <p:spPr>
                <a:xfrm>
                  <a:off x="1219764" y="3838422"/>
                  <a:ext cx="1229360"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11EB2BE-BB63-4849-99BD-F9EA24DABD5A}"/>
                    </a:ext>
                  </a:extLst>
                </p:cNvPr>
                <p:cNvSpPr/>
                <p:nvPr/>
              </p:nvSpPr>
              <p:spPr>
                <a:xfrm>
                  <a:off x="1219764" y="4079950"/>
                  <a:ext cx="1229360"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a:extLst>
                <a:ext uri="{FF2B5EF4-FFF2-40B4-BE49-F238E27FC236}">
                  <a16:creationId xmlns:a16="http://schemas.microsoft.com/office/drawing/2014/main" id="{50B52FAB-5EDD-4FDB-892A-8BC35663A39B}"/>
                </a:ext>
              </a:extLst>
            </p:cNvPr>
            <p:cNvSpPr txBox="1"/>
            <p:nvPr/>
          </p:nvSpPr>
          <p:spPr>
            <a:xfrm>
              <a:off x="417688" y="2548341"/>
              <a:ext cx="1036422" cy="246221"/>
            </a:xfrm>
            <a:prstGeom prst="rect">
              <a:avLst/>
            </a:prstGeom>
            <a:noFill/>
          </p:spPr>
          <p:txBody>
            <a:bodyPr wrap="square" rtlCol="0">
              <a:spAutoFit/>
            </a:bodyPr>
            <a:lstStyle/>
            <a:p>
              <a:r>
                <a:rPr lang="en-US" sz="1000" b="1">
                  <a:solidFill>
                    <a:schemeClr val="accent1">
                      <a:lumMod val="50000"/>
                    </a:schemeClr>
                  </a:solidFill>
                  <a:latin typeface="Georgia Pro Cond" panose="02040506050405020303" pitchFamily="18" charset="0"/>
                </a:rPr>
                <a:t>Week 1</a:t>
              </a:r>
            </a:p>
          </p:txBody>
        </p:sp>
        <p:sp>
          <p:nvSpPr>
            <p:cNvPr id="12" name="TextBox 11">
              <a:extLst>
                <a:ext uri="{FF2B5EF4-FFF2-40B4-BE49-F238E27FC236}">
                  <a16:creationId xmlns:a16="http://schemas.microsoft.com/office/drawing/2014/main" id="{7ED3BBC6-658D-452E-9284-9CFB082CE06C}"/>
                </a:ext>
              </a:extLst>
            </p:cNvPr>
            <p:cNvSpPr txBox="1"/>
            <p:nvPr/>
          </p:nvSpPr>
          <p:spPr>
            <a:xfrm>
              <a:off x="417688" y="2795364"/>
              <a:ext cx="1036422" cy="246221"/>
            </a:xfrm>
            <a:prstGeom prst="rect">
              <a:avLst/>
            </a:prstGeom>
            <a:noFill/>
          </p:spPr>
          <p:txBody>
            <a:bodyPr wrap="square" rtlCol="0">
              <a:spAutoFit/>
            </a:bodyPr>
            <a:lstStyle/>
            <a:p>
              <a:r>
                <a:rPr lang="en-US" sz="1000" b="1">
                  <a:solidFill>
                    <a:schemeClr val="accent2"/>
                  </a:solidFill>
                  <a:latin typeface="Georgia Pro Cond" panose="02040506050405020303" pitchFamily="18" charset="0"/>
                </a:rPr>
                <a:t>Week 2</a:t>
              </a:r>
            </a:p>
          </p:txBody>
        </p:sp>
        <p:sp>
          <p:nvSpPr>
            <p:cNvPr id="13" name="TextBox 12">
              <a:extLst>
                <a:ext uri="{FF2B5EF4-FFF2-40B4-BE49-F238E27FC236}">
                  <a16:creationId xmlns:a16="http://schemas.microsoft.com/office/drawing/2014/main" id="{31C12472-9CE9-417C-80BB-E47BFBCECCE5}"/>
                </a:ext>
              </a:extLst>
            </p:cNvPr>
            <p:cNvSpPr txBox="1"/>
            <p:nvPr/>
          </p:nvSpPr>
          <p:spPr>
            <a:xfrm>
              <a:off x="417688" y="3042387"/>
              <a:ext cx="1036422" cy="246221"/>
            </a:xfrm>
            <a:prstGeom prst="rect">
              <a:avLst/>
            </a:prstGeom>
            <a:noFill/>
          </p:spPr>
          <p:txBody>
            <a:bodyPr wrap="square" rtlCol="0">
              <a:spAutoFit/>
            </a:bodyPr>
            <a:lstStyle/>
            <a:p>
              <a:r>
                <a:rPr lang="en-US" sz="1000" b="1">
                  <a:solidFill>
                    <a:schemeClr val="accent2">
                      <a:lumMod val="50000"/>
                    </a:schemeClr>
                  </a:solidFill>
                  <a:latin typeface="Georgia Pro Cond" panose="02040506050405020303" pitchFamily="18" charset="0"/>
                </a:rPr>
                <a:t>Week 3</a:t>
              </a:r>
            </a:p>
          </p:txBody>
        </p:sp>
        <p:sp>
          <p:nvSpPr>
            <p:cNvPr id="14" name="TextBox 13">
              <a:extLst>
                <a:ext uri="{FF2B5EF4-FFF2-40B4-BE49-F238E27FC236}">
                  <a16:creationId xmlns:a16="http://schemas.microsoft.com/office/drawing/2014/main" id="{9394E8C9-BE48-4E3E-A916-BB9D03B8F311}"/>
                </a:ext>
              </a:extLst>
            </p:cNvPr>
            <p:cNvSpPr txBox="1"/>
            <p:nvPr/>
          </p:nvSpPr>
          <p:spPr>
            <a:xfrm>
              <a:off x="417688" y="3289410"/>
              <a:ext cx="1036422" cy="246221"/>
            </a:xfrm>
            <a:prstGeom prst="rect">
              <a:avLst/>
            </a:prstGeom>
            <a:noFill/>
          </p:spPr>
          <p:txBody>
            <a:bodyPr wrap="square" rtlCol="0">
              <a:spAutoFit/>
            </a:bodyPr>
            <a:lstStyle/>
            <a:p>
              <a:r>
                <a:rPr lang="en-US" sz="1000" b="1">
                  <a:solidFill>
                    <a:schemeClr val="accent3"/>
                  </a:solidFill>
                  <a:latin typeface="Georgia Pro Cond" panose="02040506050405020303" pitchFamily="18" charset="0"/>
                </a:rPr>
                <a:t>Week 4</a:t>
              </a:r>
            </a:p>
          </p:txBody>
        </p:sp>
        <p:sp>
          <p:nvSpPr>
            <p:cNvPr id="15" name="TextBox 14">
              <a:extLst>
                <a:ext uri="{FF2B5EF4-FFF2-40B4-BE49-F238E27FC236}">
                  <a16:creationId xmlns:a16="http://schemas.microsoft.com/office/drawing/2014/main" id="{3A31DE5B-6211-4577-9173-F87DD14B2B61}"/>
                </a:ext>
              </a:extLst>
            </p:cNvPr>
            <p:cNvSpPr txBox="1"/>
            <p:nvPr/>
          </p:nvSpPr>
          <p:spPr>
            <a:xfrm>
              <a:off x="417688" y="3536433"/>
              <a:ext cx="1036422" cy="246221"/>
            </a:xfrm>
            <a:prstGeom prst="rect">
              <a:avLst/>
            </a:prstGeom>
            <a:noFill/>
          </p:spPr>
          <p:txBody>
            <a:bodyPr wrap="square" rtlCol="0">
              <a:spAutoFit/>
            </a:bodyPr>
            <a:lstStyle/>
            <a:p>
              <a:r>
                <a:rPr lang="en-US" sz="1000" b="1">
                  <a:solidFill>
                    <a:schemeClr val="accent6"/>
                  </a:solidFill>
                  <a:latin typeface="Georgia Pro Cond" panose="02040506050405020303" pitchFamily="18" charset="0"/>
                </a:rPr>
                <a:t>Week 5</a:t>
              </a:r>
            </a:p>
          </p:txBody>
        </p:sp>
        <p:sp>
          <p:nvSpPr>
            <p:cNvPr id="16" name="TextBox 15">
              <a:extLst>
                <a:ext uri="{FF2B5EF4-FFF2-40B4-BE49-F238E27FC236}">
                  <a16:creationId xmlns:a16="http://schemas.microsoft.com/office/drawing/2014/main" id="{84B6B9A9-38BC-4F0B-BC6A-C79A0525B7CC}"/>
                </a:ext>
              </a:extLst>
            </p:cNvPr>
            <p:cNvSpPr txBox="1"/>
            <p:nvPr/>
          </p:nvSpPr>
          <p:spPr>
            <a:xfrm>
              <a:off x="417688" y="3783456"/>
              <a:ext cx="1036422" cy="246221"/>
            </a:xfrm>
            <a:prstGeom prst="rect">
              <a:avLst/>
            </a:prstGeom>
            <a:noFill/>
          </p:spPr>
          <p:txBody>
            <a:bodyPr wrap="square" rtlCol="0">
              <a:spAutoFit/>
            </a:bodyPr>
            <a:lstStyle/>
            <a:p>
              <a:r>
                <a:rPr lang="en-US" sz="1000" b="1">
                  <a:solidFill>
                    <a:schemeClr val="accent4"/>
                  </a:solidFill>
                  <a:latin typeface="Georgia Pro Cond" panose="02040506050405020303" pitchFamily="18" charset="0"/>
                </a:rPr>
                <a:t>Week 6</a:t>
              </a:r>
            </a:p>
          </p:txBody>
        </p:sp>
        <p:sp>
          <p:nvSpPr>
            <p:cNvPr id="17" name="TextBox 16">
              <a:extLst>
                <a:ext uri="{FF2B5EF4-FFF2-40B4-BE49-F238E27FC236}">
                  <a16:creationId xmlns:a16="http://schemas.microsoft.com/office/drawing/2014/main" id="{B680251F-7EAB-44FD-A406-E4DA8A401B2B}"/>
                </a:ext>
              </a:extLst>
            </p:cNvPr>
            <p:cNvSpPr txBox="1"/>
            <p:nvPr/>
          </p:nvSpPr>
          <p:spPr>
            <a:xfrm>
              <a:off x="417688" y="403047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7</a:t>
              </a:r>
            </a:p>
          </p:txBody>
        </p:sp>
        <p:grpSp>
          <p:nvGrpSpPr>
            <p:cNvPr id="18" name="Group 17">
              <a:extLst>
                <a:ext uri="{FF2B5EF4-FFF2-40B4-BE49-F238E27FC236}">
                  <a16:creationId xmlns:a16="http://schemas.microsoft.com/office/drawing/2014/main" id="{29EBA402-AC37-4289-A847-CE2952762ABF}"/>
                </a:ext>
              </a:extLst>
            </p:cNvPr>
            <p:cNvGrpSpPr/>
            <p:nvPr/>
          </p:nvGrpSpPr>
          <p:grpSpPr>
            <a:xfrm>
              <a:off x="1454110" y="1780380"/>
              <a:ext cx="1168296" cy="852394"/>
              <a:chOff x="1454110" y="1335879"/>
              <a:chExt cx="1168296" cy="852394"/>
            </a:xfrm>
          </p:grpSpPr>
          <p:sp>
            <p:nvSpPr>
              <p:cNvPr id="106" name="TextBox 105">
                <a:extLst>
                  <a:ext uri="{FF2B5EF4-FFF2-40B4-BE49-F238E27FC236}">
                    <a16:creationId xmlns:a16="http://schemas.microsoft.com/office/drawing/2014/main" id="{AFCE977B-D8D0-4E2A-AEC5-74DC1C28C9DD}"/>
                  </a:ext>
                </a:extLst>
              </p:cNvPr>
              <p:cNvSpPr txBox="1"/>
              <p:nvPr/>
            </p:nvSpPr>
            <p:spPr>
              <a:xfrm>
                <a:off x="1454110" y="1634275"/>
                <a:ext cx="1168296" cy="553998"/>
              </a:xfrm>
              <a:prstGeom prst="rect">
                <a:avLst/>
              </a:prstGeom>
              <a:noFill/>
            </p:spPr>
            <p:txBody>
              <a:bodyPr wrap="square" rtlCol="0">
                <a:spAutoFit/>
              </a:bodyPr>
              <a:lstStyle/>
              <a:p>
                <a:pPr lvl="0" algn="ctr"/>
                <a:r>
                  <a:rPr lang="en-US" sz="1000">
                    <a:latin typeface="Georgia Pro Light" panose="02040302050405020303" pitchFamily="18" charset="0"/>
                  </a:rPr>
                  <a:t>Initial </a:t>
                </a:r>
                <a:r>
                  <a:rPr lang="en-US" sz="1000" err="1">
                    <a:latin typeface="Georgia Pro Light" panose="02040302050405020303" pitchFamily="18" charset="0"/>
                  </a:rPr>
                  <a:t>Planing</a:t>
                </a:r>
                <a:r>
                  <a:rPr lang="en-US" sz="1000">
                    <a:latin typeface="Georgia Pro Light" panose="02040302050405020303" pitchFamily="18" charset="0"/>
                  </a:rPr>
                  <a:t>, </a:t>
                </a:r>
                <a:r>
                  <a:rPr lang="en-US" sz="1000" err="1">
                    <a:latin typeface="Georgia Pro Light" panose="02040302050405020303" pitchFamily="18" charset="0"/>
                  </a:rPr>
                  <a:t>Daraset</a:t>
                </a:r>
                <a:r>
                  <a:rPr lang="en-US" sz="1000">
                    <a:latin typeface="Georgia Pro Light" panose="02040302050405020303" pitchFamily="18" charset="0"/>
                  </a:rPr>
                  <a:t> </a:t>
                </a:r>
                <a:r>
                  <a:rPr lang="en-US" sz="1000" err="1">
                    <a:latin typeface="Georgia Pro Light" panose="02040302050405020303" pitchFamily="18" charset="0"/>
                  </a:rPr>
                  <a:t>Collecetion</a:t>
                </a:r>
                <a:endParaRPr lang="en-US" sz="1000">
                  <a:latin typeface="Georgia Pro Light" panose="02040302050405020303" pitchFamily="18" charset="0"/>
                </a:endParaRPr>
              </a:p>
            </p:txBody>
          </p:sp>
          <p:sp>
            <p:nvSpPr>
              <p:cNvPr id="107" name="TextBox 106">
                <a:extLst>
                  <a:ext uri="{FF2B5EF4-FFF2-40B4-BE49-F238E27FC236}">
                    <a16:creationId xmlns:a16="http://schemas.microsoft.com/office/drawing/2014/main" id="{764243F7-506B-4DBD-B843-7A8DD1EE7FCC}"/>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1</a:t>
                </a:r>
              </a:p>
            </p:txBody>
          </p:sp>
        </p:grpSp>
        <p:grpSp>
          <p:nvGrpSpPr>
            <p:cNvPr id="19" name="Group 18">
              <a:extLst>
                <a:ext uri="{FF2B5EF4-FFF2-40B4-BE49-F238E27FC236}">
                  <a16:creationId xmlns:a16="http://schemas.microsoft.com/office/drawing/2014/main" id="{628C9662-0437-4C5A-9354-35DF4675777E}"/>
                </a:ext>
              </a:extLst>
            </p:cNvPr>
            <p:cNvGrpSpPr/>
            <p:nvPr/>
          </p:nvGrpSpPr>
          <p:grpSpPr>
            <a:xfrm>
              <a:off x="2623249" y="1780380"/>
              <a:ext cx="1168296" cy="544617"/>
              <a:chOff x="1454110" y="1335879"/>
              <a:chExt cx="1168296" cy="544617"/>
            </a:xfrm>
          </p:grpSpPr>
          <p:sp>
            <p:nvSpPr>
              <p:cNvPr id="104" name="TextBox 103">
                <a:extLst>
                  <a:ext uri="{FF2B5EF4-FFF2-40B4-BE49-F238E27FC236}">
                    <a16:creationId xmlns:a16="http://schemas.microsoft.com/office/drawing/2014/main" id="{8DD91F60-6F23-4373-963C-616938FA6BFB}"/>
                  </a:ext>
                </a:extLst>
              </p:cNvPr>
              <p:cNvSpPr txBox="1"/>
              <p:nvPr/>
            </p:nvSpPr>
            <p:spPr>
              <a:xfrm>
                <a:off x="1454110" y="1634275"/>
                <a:ext cx="1168296" cy="246221"/>
              </a:xfrm>
              <a:prstGeom prst="rect">
                <a:avLst/>
              </a:prstGeom>
              <a:noFill/>
            </p:spPr>
            <p:txBody>
              <a:bodyPr wrap="square" rtlCol="0">
                <a:spAutoFit/>
              </a:bodyPr>
              <a:lstStyle/>
              <a:p>
                <a:pPr lvl="0" algn="ctr"/>
                <a:r>
                  <a:rPr lang="en-US" sz="1000">
                    <a:latin typeface="Georgia Pro Light" panose="02040302050405020303" pitchFamily="18" charset="0"/>
                  </a:rPr>
                  <a:t>Train the Models</a:t>
                </a:r>
              </a:p>
            </p:txBody>
          </p:sp>
          <p:sp>
            <p:nvSpPr>
              <p:cNvPr id="105" name="TextBox 104">
                <a:extLst>
                  <a:ext uri="{FF2B5EF4-FFF2-40B4-BE49-F238E27FC236}">
                    <a16:creationId xmlns:a16="http://schemas.microsoft.com/office/drawing/2014/main" id="{6F8478D2-C1DA-4786-AD06-E7110FBC0725}"/>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2</a:t>
                </a:r>
              </a:p>
            </p:txBody>
          </p:sp>
        </p:grpSp>
        <p:grpSp>
          <p:nvGrpSpPr>
            <p:cNvPr id="20" name="Group 19">
              <a:extLst>
                <a:ext uri="{FF2B5EF4-FFF2-40B4-BE49-F238E27FC236}">
                  <a16:creationId xmlns:a16="http://schemas.microsoft.com/office/drawing/2014/main" id="{6F1C937F-8D53-4A92-AE8A-1C2BF37BE0A1}"/>
                </a:ext>
              </a:extLst>
            </p:cNvPr>
            <p:cNvGrpSpPr/>
            <p:nvPr/>
          </p:nvGrpSpPr>
          <p:grpSpPr>
            <a:xfrm>
              <a:off x="3792388" y="1780380"/>
              <a:ext cx="1168296" cy="698506"/>
              <a:chOff x="1454110" y="1335879"/>
              <a:chExt cx="1168296" cy="698506"/>
            </a:xfrm>
          </p:grpSpPr>
          <p:sp>
            <p:nvSpPr>
              <p:cNvPr id="102" name="TextBox 101">
                <a:extLst>
                  <a:ext uri="{FF2B5EF4-FFF2-40B4-BE49-F238E27FC236}">
                    <a16:creationId xmlns:a16="http://schemas.microsoft.com/office/drawing/2014/main" id="{D356EA4D-E9AC-42B5-B71B-1C869E0ADCA4}"/>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Initial design concept</a:t>
                </a:r>
              </a:p>
            </p:txBody>
          </p:sp>
          <p:sp>
            <p:nvSpPr>
              <p:cNvPr id="103" name="TextBox 102">
                <a:extLst>
                  <a:ext uri="{FF2B5EF4-FFF2-40B4-BE49-F238E27FC236}">
                    <a16:creationId xmlns:a16="http://schemas.microsoft.com/office/drawing/2014/main" id="{D3697538-1793-40E3-B19B-069BCF351090}"/>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3</a:t>
                </a:r>
              </a:p>
            </p:txBody>
          </p:sp>
        </p:grpSp>
        <p:grpSp>
          <p:nvGrpSpPr>
            <p:cNvPr id="21" name="Group 20">
              <a:extLst>
                <a:ext uri="{FF2B5EF4-FFF2-40B4-BE49-F238E27FC236}">
                  <a16:creationId xmlns:a16="http://schemas.microsoft.com/office/drawing/2014/main" id="{94AA08BC-930C-41DD-B3ED-3644156D11F8}"/>
                </a:ext>
              </a:extLst>
            </p:cNvPr>
            <p:cNvGrpSpPr/>
            <p:nvPr/>
          </p:nvGrpSpPr>
          <p:grpSpPr>
            <a:xfrm>
              <a:off x="4961527" y="1780380"/>
              <a:ext cx="1168296" cy="698506"/>
              <a:chOff x="1454110" y="1335879"/>
              <a:chExt cx="1168296" cy="698506"/>
            </a:xfrm>
          </p:grpSpPr>
          <p:sp>
            <p:nvSpPr>
              <p:cNvPr id="100" name="TextBox 99">
                <a:extLst>
                  <a:ext uri="{FF2B5EF4-FFF2-40B4-BE49-F238E27FC236}">
                    <a16:creationId xmlns:a16="http://schemas.microsoft.com/office/drawing/2014/main" id="{B7161258-437E-433E-B1F3-EA07E7585944}"/>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Initial </a:t>
                </a:r>
                <a:r>
                  <a:rPr lang="en-US" sz="1000" err="1">
                    <a:latin typeface="Georgia Pro Light" panose="02040302050405020303" pitchFamily="18" charset="0"/>
                  </a:rPr>
                  <a:t>Implementaion</a:t>
                </a:r>
                <a:endParaRPr lang="en-US" sz="1000">
                  <a:latin typeface="Georgia Pro Light" panose="02040302050405020303" pitchFamily="18" charset="0"/>
                </a:endParaRPr>
              </a:p>
            </p:txBody>
          </p:sp>
          <p:sp>
            <p:nvSpPr>
              <p:cNvPr id="101" name="TextBox 100">
                <a:extLst>
                  <a:ext uri="{FF2B5EF4-FFF2-40B4-BE49-F238E27FC236}">
                    <a16:creationId xmlns:a16="http://schemas.microsoft.com/office/drawing/2014/main" id="{76ADB2A4-70B8-4385-944F-30DBD39406FD}"/>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4</a:t>
                </a:r>
              </a:p>
            </p:txBody>
          </p:sp>
        </p:grpSp>
        <p:grpSp>
          <p:nvGrpSpPr>
            <p:cNvPr id="22" name="Group 21">
              <a:extLst>
                <a:ext uri="{FF2B5EF4-FFF2-40B4-BE49-F238E27FC236}">
                  <a16:creationId xmlns:a16="http://schemas.microsoft.com/office/drawing/2014/main" id="{202D753C-07A0-4C84-9261-3B02BA768696}"/>
                </a:ext>
              </a:extLst>
            </p:cNvPr>
            <p:cNvGrpSpPr/>
            <p:nvPr/>
          </p:nvGrpSpPr>
          <p:grpSpPr>
            <a:xfrm>
              <a:off x="6130666" y="1780380"/>
              <a:ext cx="1168296" cy="698506"/>
              <a:chOff x="1454110" y="1335879"/>
              <a:chExt cx="1168296" cy="698506"/>
            </a:xfrm>
          </p:grpSpPr>
          <p:sp>
            <p:nvSpPr>
              <p:cNvPr id="98" name="TextBox 97">
                <a:extLst>
                  <a:ext uri="{FF2B5EF4-FFF2-40B4-BE49-F238E27FC236}">
                    <a16:creationId xmlns:a16="http://schemas.microsoft.com/office/drawing/2014/main" id="{8E0181B2-D8F0-4F95-92D3-F8E7F8182A7E}"/>
                  </a:ext>
                </a:extLst>
              </p:cNvPr>
              <p:cNvSpPr txBox="1"/>
              <p:nvPr/>
            </p:nvSpPr>
            <p:spPr>
              <a:xfrm>
                <a:off x="1454110" y="1634275"/>
                <a:ext cx="1168296" cy="400110"/>
              </a:xfrm>
              <a:prstGeom prst="rect">
                <a:avLst/>
              </a:prstGeom>
              <a:noFill/>
            </p:spPr>
            <p:txBody>
              <a:bodyPr wrap="square" rtlCol="0">
                <a:spAutoFit/>
              </a:bodyPr>
              <a:lstStyle/>
              <a:p>
                <a:pPr lvl="0" algn="ctr"/>
                <a:r>
                  <a:rPr lang="en-US" sz="1000" err="1">
                    <a:latin typeface="Georgia Pro Light" panose="02040302050405020303" pitchFamily="18" charset="0"/>
                  </a:rPr>
                  <a:t>Intergrate</a:t>
                </a:r>
                <a:r>
                  <a:rPr lang="en-US" sz="1000">
                    <a:latin typeface="Georgia Pro Light" panose="02040302050405020303" pitchFamily="18" charset="0"/>
                  </a:rPr>
                  <a:t> the </a:t>
                </a:r>
                <a:r>
                  <a:rPr lang="en-US" sz="1000" err="1">
                    <a:latin typeface="Georgia Pro Light" panose="02040302050405020303" pitchFamily="18" charset="0"/>
                  </a:rPr>
                  <a:t>MIcroservice</a:t>
                </a:r>
                <a:endParaRPr lang="en-US" sz="1000">
                  <a:latin typeface="Georgia Pro Light" panose="02040302050405020303" pitchFamily="18" charset="0"/>
                </a:endParaRPr>
              </a:p>
            </p:txBody>
          </p:sp>
          <p:sp>
            <p:nvSpPr>
              <p:cNvPr id="99" name="TextBox 98">
                <a:extLst>
                  <a:ext uri="{FF2B5EF4-FFF2-40B4-BE49-F238E27FC236}">
                    <a16:creationId xmlns:a16="http://schemas.microsoft.com/office/drawing/2014/main" id="{6C3AE35E-9117-4CCC-9F30-8CC5F7D816BE}"/>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5</a:t>
                </a:r>
              </a:p>
            </p:txBody>
          </p:sp>
        </p:grpSp>
        <p:grpSp>
          <p:nvGrpSpPr>
            <p:cNvPr id="23" name="Group 22">
              <a:extLst>
                <a:ext uri="{FF2B5EF4-FFF2-40B4-BE49-F238E27FC236}">
                  <a16:creationId xmlns:a16="http://schemas.microsoft.com/office/drawing/2014/main" id="{56E0EB9A-C05F-435A-93CE-DCB5DF9425B8}"/>
                </a:ext>
              </a:extLst>
            </p:cNvPr>
            <p:cNvGrpSpPr/>
            <p:nvPr/>
          </p:nvGrpSpPr>
          <p:grpSpPr>
            <a:xfrm>
              <a:off x="7299805" y="1780380"/>
              <a:ext cx="1168296" cy="698506"/>
              <a:chOff x="1454110" y="1335879"/>
              <a:chExt cx="1168296" cy="698506"/>
            </a:xfrm>
          </p:grpSpPr>
          <p:sp>
            <p:nvSpPr>
              <p:cNvPr id="96" name="TextBox 95">
                <a:extLst>
                  <a:ext uri="{FF2B5EF4-FFF2-40B4-BE49-F238E27FC236}">
                    <a16:creationId xmlns:a16="http://schemas.microsoft.com/office/drawing/2014/main" id="{DCA444B2-18EB-46C2-973A-6937E0E55BFA}"/>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Model </a:t>
                </a:r>
                <a:r>
                  <a:rPr lang="en-US" sz="1000" err="1">
                    <a:latin typeface="Georgia Pro Light" panose="02040302050405020303" pitchFamily="18" charset="0"/>
                  </a:rPr>
                  <a:t>Intergration</a:t>
                </a:r>
                <a:endParaRPr lang="en-US" sz="1000">
                  <a:latin typeface="Georgia Pro Light" panose="02040302050405020303" pitchFamily="18" charset="0"/>
                </a:endParaRPr>
              </a:p>
            </p:txBody>
          </p:sp>
          <p:sp>
            <p:nvSpPr>
              <p:cNvPr id="97" name="TextBox 96">
                <a:extLst>
                  <a:ext uri="{FF2B5EF4-FFF2-40B4-BE49-F238E27FC236}">
                    <a16:creationId xmlns:a16="http://schemas.microsoft.com/office/drawing/2014/main" id="{3E4062A7-7962-44B5-8965-C8149BD99BC7}"/>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6</a:t>
                </a:r>
              </a:p>
            </p:txBody>
          </p:sp>
        </p:grpSp>
        <p:grpSp>
          <p:nvGrpSpPr>
            <p:cNvPr id="24" name="Group 23">
              <a:extLst>
                <a:ext uri="{FF2B5EF4-FFF2-40B4-BE49-F238E27FC236}">
                  <a16:creationId xmlns:a16="http://schemas.microsoft.com/office/drawing/2014/main" id="{32112F10-8623-4A9B-AD0A-E0D6C76CB2A2}"/>
                </a:ext>
              </a:extLst>
            </p:cNvPr>
            <p:cNvGrpSpPr/>
            <p:nvPr/>
          </p:nvGrpSpPr>
          <p:grpSpPr>
            <a:xfrm>
              <a:off x="8468944" y="1780380"/>
              <a:ext cx="1168296" cy="698506"/>
              <a:chOff x="1454110" y="1335879"/>
              <a:chExt cx="1168296" cy="698506"/>
            </a:xfrm>
          </p:grpSpPr>
          <p:sp>
            <p:nvSpPr>
              <p:cNvPr id="94" name="TextBox 93">
                <a:extLst>
                  <a:ext uri="{FF2B5EF4-FFF2-40B4-BE49-F238E27FC236}">
                    <a16:creationId xmlns:a16="http://schemas.microsoft.com/office/drawing/2014/main" id="{B0DE1E9F-D6E0-4C7D-BC70-6DCEF88AEC4F}"/>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Implementation With Frontend</a:t>
                </a:r>
              </a:p>
            </p:txBody>
          </p:sp>
          <p:sp>
            <p:nvSpPr>
              <p:cNvPr id="95" name="TextBox 94">
                <a:extLst>
                  <a:ext uri="{FF2B5EF4-FFF2-40B4-BE49-F238E27FC236}">
                    <a16:creationId xmlns:a16="http://schemas.microsoft.com/office/drawing/2014/main" id="{40E204B9-507E-4CC2-A6BC-55849D7BD404}"/>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7</a:t>
                </a:r>
              </a:p>
            </p:txBody>
          </p:sp>
        </p:grpSp>
        <p:grpSp>
          <p:nvGrpSpPr>
            <p:cNvPr id="25" name="Group 24">
              <a:extLst>
                <a:ext uri="{FF2B5EF4-FFF2-40B4-BE49-F238E27FC236}">
                  <a16:creationId xmlns:a16="http://schemas.microsoft.com/office/drawing/2014/main" id="{9F500149-B32E-429E-96A0-2BC563571491}"/>
                </a:ext>
              </a:extLst>
            </p:cNvPr>
            <p:cNvGrpSpPr/>
            <p:nvPr/>
          </p:nvGrpSpPr>
          <p:grpSpPr>
            <a:xfrm>
              <a:off x="9638083" y="1780380"/>
              <a:ext cx="1168296" cy="698506"/>
              <a:chOff x="1454110" y="1335879"/>
              <a:chExt cx="1168296" cy="698506"/>
            </a:xfrm>
          </p:grpSpPr>
          <p:sp>
            <p:nvSpPr>
              <p:cNvPr id="92" name="TextBox 91">
                <a:extLst>
                  <a:ext uri="{FF2B5EF4-FFF2-40B4-BE49-F238E27FC236}">
                    <a16:creationId xmlns:a16="http://schemas.microsoft.com/office/drawing/2014/main" id="{E1261816-92F6-4311-BA40-3A40DF315EC6}"/>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Backend </a:t>
                </a:r>
                <a:r>
                  <a:rPr lang="en-US" sz="1000" err="1">
                    <a:latin typeface="Georgia Pro Light" panose="02040302050405020303" pitchFamily="18" charset="0"/>
                  </a:rPr>
                  <a:t>Intergration</a:t>
                </a:r>
                <a:endParaRPr lang="en-US" sz="1000">
                  <a:latin typeface="Georgia Pro Light" panose="02040302050405020303" pitchFamily="18" charset="0"/>
                </a:endParaRPr>
              </a:p>
            </p:txBody>
          </p:sp>
          <p:sp>
            <p:nvSpPr>
              <p:cNvPr id="93" name="TextBox 92">
                <a:extLst>
                  <a:ext uri="{FF2B5EF4-FFF2-40B4-BE49-F238E27FC236}">
                    <a16:creationId xmlns:a16="http://schemas.microsoft.com/office/drawing/2014/main" id="{05DABAD6-650A-48F7-8D84-48A9B430554A}"/>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8</a:t>
                </a:r>
              </a:p>
            </p:txBody>
          </p:sp>
        </p:grpSp>
        <p:grpSp>
          <p:nvGrpSpPr>
            <p:cNvPr id="26" name="Group 25">
              <a:extLst>
                <a:ext uri="{FF2B5EF4-FFF2-40B4-BE49-F238E27FC236}">
                  <a16:creationId xmlns:a16="http://schemas.microsoft.com/office/drawing/2014/main" id="{0CFF14F5-7843-4C13-BE88-FD7B462D27F9}"/>
                </a:ext>
              </a:extLst>
            </p:cNvPr>
            <p:cNvGrpSpPr/>
            <p:nvPr/>
          </p:nvGrpSpPr>
          <p:grpSpPr>
            <a:xfrm>
              <a:off x="10807219" y="1780380"/>
              <a:ext cx="1168296" cy="698506"/>
              <a:chOff x="1454110" y="1335879"/>
              <a:chExt cx="1168296" cy="698506"/>
            </a:xfrm>
          </p:grpSpPr>
          <p:sp>
            <p:nvSpPr>
              <p:cNvPr id="90" name="TextBox 89">
                <a:extLst>
                  <a:ext uri="{FF2B5EF4-FFF2-40B4-BE49-F238E27FC236}">
                    <a16:creationId xmlns:a16="http://schemas.microsoft.com/office/drawing/2014/main" id="{FB755C89-85C7-4062-B2B7-762D5C94C1DE}"/>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Testing for the Phase 1</a:t>
                </a:r>
              </a:p>
            </p:txBody>
          </p:sp>
          <p:sp>
            <p:nvSpPr>
              <p:cNvPr id="91" name="TextBox 90">
                <a:extLst>
                  <a:ext uri="{FF2B5EF4-FFF2-40B4-BE49-F238E27FC236}">
                    <a16:creationId xmlns:a16="http://schemas.microsoft.com/office/drawing/2014/main" id="{25A4C2A2-CD17-48EB-ACBA-4617A7591826}"/>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9</a:t>
                </a:r>
              </a:p>
            </p:txBody>
          </p:sp>
        </p:grpSp>
        <p:pic>
          <p:nvPicPr>
            <p:cNvPr id="27" name="Graphic 26" descr="Customer review">
              <a:extLst>
                <a:ext uri="{FF2B5EF4-FFF2-40B4-BE49-F238E27FC236}">
                  <a16:creationId xmlns:a16="http://schemas.microsoft.com/office/drawing/2014/main" id="{A6EE4170-6484-4F32-B6FD-9AFBF27E80E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2386" y="1322722"/>
              <a:ext cx="390022" cy="390022"/>
            </a:xfrm>
            <a:prstGeom prst="rect">
              <a:avLst/>
            </a:prstGeom>
          </p:spPr>
        </p:pic>
        <p:pic>
          <p:nvPicPr>
            <p:cNvPr id="28" name="Graphic 27" descr="Presentation with checklist">
              <a:extLst>
                <a:ext uri="{FF2B5EF4-FFF2-40B4-BE49-F238E27FC236}">
                  <a16:creationId xmlns:a16="http://schemas.microsoft.com/office/drawing/2014/main" id="{497FC782-0A0E-4A13-80D1-072C352A00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81525" y="1322722"/>
              <a:ext cx="390022" cy="390022"/>
            </a:xfrm>
            <a:prstGeom prst="rect">
              <a:avLst/>
            </a:prstGeom>
          </p:spPr>
        </p:pic>
        <p:pic>
          <p:nvPicPr>
            <p:cNvPr id="29" name="Graphic 28" descr="Construction worker">
              <a:extLst>
                <a:ext uri="{FF2B5EF4-FFF2-40B4-BE49-F238E27FC236}">
                  <a16:creationId xmlns:a16="http://schemas.microsoft.com/office/drawing/2014/main" id="{A26DB0B2-844C-40A6-BF15-65EA8438A95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8942" y="1322722"/>
              <a:ext cx="390022" cy="390022"/>
            </a:xfrm>
            <a:prstGeom prst="rect">
              <a:avLst/>
            </a:prstGeom>
          </p:spPr>
        </p:pic>
        <p:pic>
          <p:nvPicPr>
            <p:cNvPr id="30" name="Graphic 29" descr="Tools">
              <a:extLst>
                <a:ext uri="{FF2B5EF4-FFF2-40B4-BE49-F238E27FC236}">
                  <a16:creationId xmlns:a16="http://schemas.microsoft.com/office/drawing/2014/main" id="{A476EB5A-005E-4FCA-838D-68E9C5B46C7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27220" y="1322722"/>
              <a:ext cx="390022" cy="390022"/>
            </a:xfrm>
            <a:prstGeom prst="rect">
              <a:avLst/>
            </a:prstGeom>
          </p:spPr>
        </p:pic>
        <p:pic>
          <p:nvPicPr>
            <p:cNvPr id="31" name="Graphic 30" descr="Thumbs up sign">
              <a:extLst>
                <a:ext uri="{FF2B5EF4-FFF2-40B4-BE49-F238E27FC236}">
                  <a16:creationId xmlns:a16="http://schemas.microsoft.com/office/drawing/2014/main" id="{F31B5325-EF93-444C-A7FC-553DB2A66CA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96356" y="1322722"/>
              <a:ext cx="390022" cy="390022"/>
            </a:xfrm>
            <a:prstGeom prst="rect">
              <a:avLst/>
            </a:prstGeom>
          </p:spPr>
        </p:pic>
        <p:pic>
          <p:nvPicPr>
            <p:cNvPr id="32" name="Graphic 31" descr="Megaphone">
              <a:extLst>
                <a:ext uri="{FF2B5EF4-FFF2-40B4-BE49-F238E27FC236}">
                  <a16:creationId xmlns:a16="http://schemas.microsoft.com/office/drawing/2014/main" id="{5C0DA757-1845-4916-8DC4-FA53A4DE089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50664" y="1322722"/>
              <a:ext cx="390022" cy="390022"/>
            </a:xfrm>
            <a:prstGeom prst="rect">
              <a:avLst/>
            </a:prstGeom>
          </p:spPr>
        </p:pic>
        <p:pic>
          <p:nvPicPr>
            <p:cNvPr id="33" name="Graphic 32" descr="Checklist RTL">
              <a:extLst>
                <a:ext uri="{FF2B5EF4-FFF2-40B4-BE49-F238E27FC236}">
                  <a16:creationId xmlns:a16="http://schemas.microsoft.com/office/drawing/2014/main" id="{AF8530D6-25DF-4623-99C6-CE12EF63FCD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58081" y="1322722"/>
              <a:ext cx="390022" cy="390022"/>
            </a:xfrm>
            <a:prstGeom prst="rect">
              <a:avLst/>
            </a:prstGeom>
          </p:spPr>
        </p:pic>
        <p:pic>
          <p:nvPicPr>
            <p:cNvPr id="34" name="Graphic 33" descr="Open folder">
              <a:extLst>
                <a:ext uri="{FF2B5EF4-FFF2-40B4-BE49-F238E27FC236}">
                  <a16:creationId xmlns:a16="http://schemas.microsoft.com/office/drawing/2014/main" id="{73D0C372-BAD4-4655-9183-B610A77D26D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19803" y="1322722"/>
              <a:ext cx="390022" cy="390022"/>
            </a:xfrm>
            <a:prstGeom prst="rect">
              <a:avLst/>
            </a:prstGeom>
          </p:spPr>
        </p:pic>
        <p:pic>
          <p:nvPicPr>
            <p:cNvPr id="35" name="Graphic 34" descr="Head with gears">
              <a:extLst>
                <a:ext uri="{FF2B5EF4-FFF2-40B4-BE49-F238E27FC236}">
                  <a16:creationId xmlns:a16="http://schemas.microsoft.com/office/drawing/2014/main" id="{A58ED137-9271-43D6-8D7D-A7D164E25CB8}"/>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43247" y="1322722"/>
              <a:ext cx="390022" cy="390022"/>
            </a:xfrm>
            <a:prstGeom prst="rect">
              <a:avLst/>
            </a:prstGeom>
          </p:spPr>
        </p:pic>
      </p:grpSp>
      <p:sp>
        <p:nvSpPr>
          <p:cNvPr id="180" name="TextBox 179">
            <a:extLst>
              <a:ext uri="{FF2B5EF4-FFF2-40B4-BE49-F238E27FC236}">
                <a16:creationId xmlns:a16="http://schemas.microsoft.com/office/drawing/2014/main" id="{39D2120B-94EF-4174-9D17-9399854CE3EF}"/>
              </a:ext>
            </a:extLst>
          </p:cNvPr>
          <p:cNvSpPr txBox="1"/>
          <p:nvPr/>
        </p:nvSpPr>
        <p:spPr>
          <a:xfrm>
            <a:off x="0" y="50800"/>
            <a:ext cx="12192000" cy="584775"/>
          </a:xfrm>
          <a:prstGeom prst="rect">
            <a:avLst/>
          </a:prstGeom>
          <a:noFill/>
        </p:spPr>
        <p:txBody>
          <a:bodyPr wrap="square" rtlCol="0">
            <a:spAutoFit/>
          </a:bodyPr>
          <a:lstStyle/>
          <a:p>
            <a:pPr algn="ctr"/>
            <a:r>
              <a:rPr lang="en-US" sz="3200">
                <a:latin typeface="Georgia" panose="02040502050405020303" pitchFamily="18" charset="0"/>
              </a:rPr>
              <a:t>Timeline So far </a:t>
            </a:r>
          </a:p>
        </p:txBody>
      </p:sp>
      <p:grpSp>
        <p:nvGrpSpPr>
          <p:cNvPr id="181" name="Group 1">
            <a:extLst>
              <a:ext uri="{FF2B5EF4-FFF2-40B4-BE49-F238E27FC236}">
                <a16:creationId xmlns:a16="http://schemas.microsoft.com/office/drawing/2014/main" id="{5AA4FB2F-9E2F-484E-A40C-C761A9317F53}"/>
              </a:ext>
            </a:extLst>
          </p:cNvPr>
          <p:cNvGrpSpPr/>
          <p:nvPr/>
        </p:nvGrpSpPr>
        <p:grpSpPr>
          <a:xfrm>
            <a:off x="4885641" y="722414"/>
            <a:ext cx="2510460" cy="37405"/>
            <a:chOff x="10866255" y="8448874"/>
            <a:chExt cx="2738812" cy="73150"/>
          </a:xfrm>
        </p:grpSpPr>
        <p:sp>
          <p:nvSpPr>
            <p:cNvPr id="182" name="Rectangle 11">
              <a:extLst>
                <a:ext uri="{FF2B5EF4-FFF2-40B4-BE49-F238E27FC236}">
                  <a16:creationId xmlns:a16="http://schemas.microsoft.com/office/drawing/2014/main" id="{FCD893A8-B2BB-4076-AC3B-8A59D5DD62AD}"/>
                </a:ext>
              </a:extLst>
            </p:cNvPr>
            <p:cNvSpPr/>
            <p:nvPr/>
          </p:nvSpPr>
          <p:spPr>
            <a:xfrm flipV="1">
              <a:off x="10866255" y="8448874"/>
              <a:ext cx="407521" cy="731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3" name="Rectangle 12">
              <a:extLst>
                <a:ext uri="{FF2B5EF4-FFF2-40B4-BE49-F238E27FC236}">
                  <a16:creationId xmlns:a16="http://schemas.microsoft.com/office/drawing/2014/main" id="{A19C2133-1602-4554-8C8E-9F3BE9F0229D}"/>
                </a:ext>
              </a:extLst>
            </p:cNvPr>
            <p:cNvSpPr/>
            <p:nvPr/>
          </p:nvSpPr>
          <p:spPr>
            <a:xfrm flipV="1">
              <a:off x="11330497" y="8448874"/>
              <a:ext cx="407521" cy="731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4" name="Rectangle 13">
              <a:extLst>
                <a:ext uri="{FF2B5EF4-FFF2-40B4-BE49-F238E27FC236}">
                  <a16:creationId xmlns:a16="http://schemas.microsoft.com/office/drawing/2014/main" id="{AA9AF0F9-BC51-4F43-8E24-23A2B375FA37}"/>
                </a:ext>
              </a:extLst>
            </p:cNvPr>
            <p:cNvSpPr/>
            <p:nvPr/>
          </p:nvSpPr>
          <p:spPr>
            <a:xfrm flipV="1">
              <a:off x="11809200" y="8448874"/>
              <a:ext cx="407521" cy="7315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5" name="Rectangle 14">
              <a:extLst>
                <a:ext uri="{FF2B5EF4-FFF2-40B4-BE49-F238E27FC236}">
                  <a16:creationId xmlns:a16="http://schemas.microsoft.com/office/drawing/2014/main" id="{5D7605B0-ECD4-43F9-8AA0-682DF56904F3}"/>
                </a:ext>
              </a:extLst>
            </p:cNvPr>
            <p:cNvSpPr/>
            <p:nvPr/>
          </p:nvSpPr>
          <p:spPr>
            <a:xfrm flipV="1">
              <a:off x="12273541" y="8448874"/>
              <a:ext cx="407521" cy="7315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6" name="Rectangle 15">
              <a:extLst>
                <a:ext uri="{FF2B5EF4-FFF2-40B4-BE49-F238E27FC236}">
                  <a16:creationId xmlns:a16="http://schemas.microsoft.com/office/drawing/2014/main" id="{C9711D13-D33A-49ED-98C3-D739FD6A8343}"/>
                </a:ext>
              </a:extLst>
            </p:cNvPr>
            <p:cNvSpPr/>
            <p:nvPr/>
          </p:nvSpPr>
          <p:spPr>
            <a:xfrm flipV="1">
              <a:off x="12737783" y="8448874"/>
              <a:ext cx="407521" cy="7315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7" name="Rectangle 16">
              <a:extLst>
                <a:ext uri="{FF2B5EF4-FFF2-40B4-BE49-F238E27FC236}">
                  <a16:creationId xmlns:a16="http://schemas.microsoft.com/office/drawing/2014/main" id="{BE72F19C-F225-4C2D-BE7E-9788253ED34A}"/>
                </a:ext>
              </a:extLst>
            </p:cNvPr>
            <p:cNvSpPr/>
            <p:nvPr/>
          </p:nvSpPr>
          <p:spPr>
            <a:xfrm flipV="1">
              <a:off x="13197546" y="8448874"/>
              <a:ext cx="407521" cy="7315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grpSp>
      <p:sp>
        <p:nvSpPr>
          <p:cNvPr id="188" name="Rectangle 187">
            <a:extLst>
              <a:ext uri="{FF2B5EF4-FFF2-40B4-BE49-F238E27FC236}">
                <a16:creationId xmlns:a16="http://schemas.microsoft.com/office/drawing/2014/main" id="{B62A8705-DD12-4300-BFA3-524B0879F371}"/>
              </a:ext>
            </a:extLst>
          </p:cNvPr>
          <p:cNvSpPr/>
          <p:nvPr/>
        </p:nvSpPr>
        <p:spPr>
          <a:xfrm>
            <a:off x="1287808"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025709D-E16A-445B-A407-EA393AB913F5}"/>
              </a:ext>
            </a:extLst>
          </p:cNvPr>
          <p:cNvSpPr/>
          <p:nvPr/>
        </p:nvSpPr>
        <p:spPr>
          <a:xfrm>
            <a:off x="2470827"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9C6A86D-BFDB-488E-9C1D-6F976F71ED7A}"/>
              </a:ext>
            </a:extLst>
          </p:cNvPr>
          <p:cNvSpPr/>
          <p:nvPr/>
        </p:nvSpPr>
        <p:spPr>
          <a:xfrm>
            <a:off x="3653847"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58F4248E-0CA1-4999-888A-4A689A9D8DFA}"/>
              </a:ext>
            </a:extLst>
          </p:cNvPr>
          <p:cNvSpPr/>
          <p:nvPr/>
        </p:nvSpPr>
        <p:spPr>
          <a:xfrm>
            <a:off x="4836866"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7A19FEF6-30B3-4DA1-8F18-766FFA6B48CA}"/>
              </a:ext>
            </a:extLst>
          </p:cNvPr>
          <p:cNvSpPr/>
          <p:nvPr/>
        </p:nvSpPr>
        <p:spPr>
          <a:xfrm>
            <a:off x="6019885" y="430080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36F1309B-D7F1-42AC-86FE-6BC3675B06CA}"/>
              </a:ext>
            </a:extLst>
          </p:cNvPr>
          <p:cNvSpPr/>
          <p:nvPr/>
        </p:nvSpPr>
        <p:spPr>
          <a:xfrm>
            <a:off x="7202905" y="430080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0DE0E458-522E-4975-9FBB-CF447C6DCB79}"/>
              </a:ext>
            </a:extLst>
          </p:cNvPr>
          <p:cNvSpPr/>
          <p:nvPr/>
        </p:nvSpPr>
        <p:spPr>
          <a:xfrm>
            <a:off x="8385924" y="4300809"/>
            <a:ext cx="1057254"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3E945BC-391C-4CC2-B37B-8EBD12072B5E}"/>
              </a:ext>
            </a:extLst>
          </p:cNvPr>
          <p:cNvSpPr/>
          <p:nvPr/>
        </p:nvSpPr>
        <p:spPr>
          <a:xfrm>
            <a:off x="9568944" y="430080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D7CF1A6D-BCF4-4DAB-8D39-15B1F3B06C68}"/>
              </a:ext>
            </a:extLst>
          </p:cNvPr>
          <p:cNvSpPr/>
          <p:nvPr/>
        </p:nvSpPr>
        <p:spPr>
          <a:xfrm>
            <a:off x="10751959" y="4300809"/>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774CC2FD-2315-4050-8DFA-07A1E24BD855}"/>
              </a:ext>
            </a:extLst>
          </p:cNvPr>
          <p:cNvSpPr txBox="1"/>
          <p:nvPr/>
        </p:nvSpPr>
        <p:spPr>
          <a:xfrm>
            <a:off x="251386" y="423367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8</a:t>
            </a:r>
          </a:p>
        </p:txBody>
      </p:sp>
      <p:sp>
        <p:nvSpPr>
          <p:cNvPr id="198" name="Rectangle 197">
            <a:extLst>
              <a:ext uri="{FF2B5EF4-FFF2-40B4-BE49-F238E27FC236}">
                <a16:creationId xmlns:a16="http://schemas.microsoft.com/office/drawing/2014/main" id="{EAB49A65-A8E4-46DA-9D89-9D42B9C8E42A}"/>
              </a:ext>
            </a:extLst>
          </p:cNvPr>
          <p:cNvSpPr/>
          <p:nvPr/>
        </p:nvSpPr>
        <p:spPr>
          <a:xfrm>
            <a:off x="1287808"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6090DEF-1311-4229-804D-9FAD8E87708E}"/>
              </a:ext>
            </a:extLst>
          </p:cNvPr>
          <p:cNvSpPr/>
          <p:nvPr/>
        </p:nvSpPr>
        <p:spPr>
          <a:xfrm>
            <a:off x="2470827"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EBDEC61B-778E-4C42-9081-1C473408E766}"/>
              </a:ext>
            </a:extLst>
          </p:cNvPr>
          <p:cNvSpPr/>
          <p:nvPr/>
        </p:nvSpPr>
        <p:spPr>
          <a:xfrm>
            <a:off x="3653847"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9BF6D0F-9332-4021-B257-ADEC300FD68F}"/>
              </a:ext>
            </a:extLst>
          </p:cNvPr>
          <p:cNvSpPr/>
          <p:nvPr/>
        </p:nvSpPr>
        <p:spPr>
          <a:xfrm>
            <a:off x="4836866"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C78C8E3D-83D5-44CE-8DFC-7067F53E5E74}"/>
              </a:ext>
            </a:extLst>
          </p:cNvPr>
          <p:cNvSpPr/>
          <p:nvPr/>
        </p:nvSpPr>
        <p:spPr>
          <a:xfrm>
            <a:off x="6019885" y="447374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D98EED58-29C7-4F74-804C-DDD25A6B094F}"/>
              </a:ext>
            </a:extLst>
          </p:cNvPr>
          <p:cNvSpPr/>
          <p:nvPr/>
        </p:nvSpPr>
        <p:spPr>
          <a:xfrm>
            <a:off x="7202905" y="447374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CA65B4B2-EF93-48C4-85EB-A67E7A4E5945}"/>
              </a:ext>
            </a:extLst>
          </p:cNvPr>
          <p:cNvSpPr/>
          <p:nvPr/>
        </p:nvSpPr>
        <p:spPr>
          <a:xfrm>
            <a:off x="8385924" y="4473749"/>
            <a:ext cx="1057254"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D6D5B43-8C03-4904-A45E-9FCD9C64A513}"/>
              </a:ext>
            </a:extLst>
          </p:cNvPr>
          <p:cNvSpPr/>
          <p:nvPr/>
        </p:nvSpPr>
        <p:spPr>
          <a:xfrm>
            <a:off x="9568944" y="447374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49FAB98F-D96A-47A2-A0F1-E0F33613FB62}"/>
              </a:ext>
            </a:extLst>
          </p:cNvPr>
          <p:cNvSpPr/>
          <p:nvPr/>
        </p:nvSpPr>
        <p:spPr>
          <a:xfrm>
            <a:off x="10751959" y="4473749"/>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78B5ED52-3C38-406C-98F0-009A8966EC1D}"/>
              </a:ext>
            </a:extLst>
          </p:cNvPr>
          <p:cNvSpPr txBox="1"/>
          <p:nvPr/>
        </p:nvSpPr>
        <p:spPr>
          <a:xfrm>
            <a:off x="251386" y="440661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9</a:t>
            </a:r>
          </a:p>
        </p:txBody>
      </p:sp>
      <p:sp>
        <p:nvSpPr>
          <p:cNvPr id="208" name="Rectangle 207">
            <a:extLst>
              <a:ext uri="{FF2B5EF4-FFF2-40B4-BE49-F238E27FC236}">
                <a16:creationId xmlns:a16="http://schemas.microsoft.com/office/drawing/2014/main" id="{1A11B2D0-3949-458B-873A-7AFB2377513D}"/>
              </a:ext>
            </a:extLst>
          </p:cNvPr>
          <p:cNvSpPr/>
          <p:nvPr/>
        </p:nvSpPr>
        <p:spPr>
          <a:xfrm>
            <a:off x="1287808"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7752F894-3B8B-4217-B566-D29C6B9842D8}"/>
              </a:ext>
            </a:extLst>
          </p:cNvPr>
          <p:cNvSpPr/>
          <p:nvPr/>
        </p:nvSpPr>
        <p:spPr>
          <a:xfrm>
            <a:off x="2470827"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EA6BE4BE-960D-4786-B67F-3565DE9458D6}"/>
              </a:ext>
            </a:extLst>
          </p:cNvPr>
          <p:cNvSpPr/>
          <p:nvPr/>
        </p:nvSpPr>
        <p:spPr>
          <a:xfrm>
            <a:off x="3653847"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C86B49EF-7B8D-4F7F-9C22-5A3EE0E4859A}"/>
              </a:ext>
            </a:extLst>
          </p:cNvPr>
          <p:cNvSpPr/>
          <p:nvPr/>
        </p:nvSpPr>
        <p:spPr>
          <a:xfrm>
            <a:off x="4836866"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6FDED7A8-C3DE-4800-9201-48DF0C703267}"/>
              </a:ext>
            </a:extLst>
          </p:cNvPr>
          <p:cNvSpPr/>
          <p:nvPr/>
        </p:nvSpPr>
        <p:spPr>
          <a:xfrm>
            <a:off x="6019885"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F882B4E5-F363-4AFE-A5F9-80A60A4BBFE7}"/>
              </a:ext>
            </a:extLst>
          </p:cNvPr>
          <p:cNvSpPr/>
          <p:nvPr/>
        </p:nvSpPr>
        <p:spPr>
          <a:xfrm>
            <a:off x="7202905"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7D19499D-423C-4E46-8A8D-8974E0F8CFBF}"/>
              </a:ext>
            </a:extLst>
          </p:cNvPr>
          <p:cNvSpPr/>
          <p:nvPr/>
        </p:nvSpPr>
        <p:spPr>
          <a:xfrm>
            <a:off x="8385924"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B6131DDB-87EB-4057-9CFB-F4CF87A41A60}"/>
              </a:ext>
            </a:extLst>
          </p:cNvPr>
          <p:cNvSpPr/>
          <p:nvPr/>
        </p:nvSpPr>
        <p:spPr>
          <a:xfrm>
            <a:off x="9568944" y="4685627"/>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85840F10-3DB9-4DA3-9323-57952046D9A4}"/>
              </a:ext>
            </a:extLst>
          </p:cNvPr>
          <p:cNvSpPr/>
          <p:nvPr/>
        </p:nvSpPr>
        <p:spPr>
          <a:xfrm>
            <a:off x="10751959" y="4685627"/>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8D5C2BDA-289D-4149-A573-F3E00A65EF14}"/>
              </a:ext>
            </a:extLst>
          </p:cNvPr>
          <p:cNvSpPr txBox="1"/>
          <p:nvPr/>
        </p:nvSpPr>
        <p:spPr>
          <a:xfrm>
            <a:off x="251386" y="4618494"/>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10</a:t>
            </a:r>
          </a:p>
        </p:txBody>
      </p:sp>
      <p:sp>
        <p:nvSpPr>
          <p:cNvPr id="218" name="Rectangle 217">
            <a:extLst>
              <a:ext uri="{FF2B5EF4-FFF2-40B4-BE49-F238E27FC236}">
                <a16:creationId xmlns:a16="http://schemas.microsoft.com/office/drawing/2014/main" id="{8F8DEC89-1E9A-4564-A30B-BD0B9D5D87E7}"/>
              </a:ext>
            </a:extLst>
          </p:cNvPr>
          <p:cNvSpPr/>
          <p:nvPr/>
        </p:nvSpPr>
        <p:spPr>
          <a:xfrm>
            <a:off x="1297968"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DA422465-121C-4B7D-88EC-5853A64B56CA}"/>
              </a:ext>
            </a:extLst>
          </p:cNvPr>
          <p:cNvSpPr/>
          <p:nvPr/>
        </p:nvSpPr>
        <p:spPr>
          <a:xfrm>
            <a:off x="2480987"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14294EA7-94CB-4F41-BE17-7CA602B6EBC8}"/>
              </a:ext>
            </a:extLst>
          </p:cNvPr>
          <p:cNvSpPr/>
          <p:nvPr/>
        </p:nvSpPr>
        <p:spPr>
          <a:xfrm>
            <a:off x="3664007"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154C375F-FCCC-44EB-9978-A6931BC75566}"/>
              </a:ext>
            </a:extLst>
          </p:cNvPr>
          <p:cNvSpPr/>
          <p:nvPr/>
        </p:nvSpPr>
        <p:spPr>
          <a:xfrm>
            <a:off x="4847026"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0C936F66-58AC-492C-AC36-EDCF1AF7F202}"/>
              </a:ext>
            </a:extLst>
          </p:cNvPr>
          <p:cNvSpPr/>
          <p:nvPr/>
        </p:nvSpPr>
        <p:spPr>
          <a:xfrm>
            <a:off x="6030045"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3CFB2BFB-F9D7-4504-812E-9A5F07E0B550}"/>
              </a:ext>
            </a:extLst>
          </p:cNvPr>
          <p:cNvSpPr/>
          <p:nvPr/>
        </p:nvSpPr>
        <p:spPr>
          <a:xfrm>
            <a:off x="7213065"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6BF19EFB-6536-4A8E-9836-3AB676DB3715}"/>
              </a:ext>
            </a:extLst>
          </p:cNvPr>
          <p:cNvSpPr/>
          <p:nvPr/>
        </p:nvSpPr>
        <p:spPr>
          <a:xfrm>
            <a:off x="8396084"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3F3438BD-903F-46AB-A6F3-74EF6BE098C4}"/>
              </a:ext>
            </a:extLst>
          </p:cNvPr>
          <p:cNvSpPr/>
          <p:nvPr/>
        </p:nvSpPr>
        <p:spPr>
          <a:xfrm>
            <a:off x="9579104" y="490865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5F7D6B0E-00A5-4B2F-8544-668DB1B7102A}"/>
              </a:ext>
            </a:extLst>
          </p:cNvPr>
          <p:cNvSpPr/>
          <p:nvPr/>
        </p:nvSpPr>
        <p:spPr>
          <a:xfrm>
            <a:off x="10762119" y="4908659"/>
            <a:ext cx="1057254" cy="1119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FB2FD0EA-0463-438D-B24F-FA513ABB498F}"/>
              </a:ext>
            </a:extLst>
          </p:cNvPr>
          <p:cNvSpPr txBox="1"/>
          <p:nvPr/>
        </p:nvSpPr>
        <p:spPr>
          <a:xfrm>
            <a:off x="261546" y="484152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11</a:t>
            </a:r>
          </a:p>
        </p:txBody>
      </p:sp>
      <p:sp>
        <p:nvSpPr>
          <p:cNvPr id="228" name="Rectangle 227">
            <a:extLst>
              <a:ext uri="{FF2B5EF4-FFF2-40B4-BE49-F238E27FC236}">
                <a16:creationId xmlns:a16="http://schemas.microsoft.com/office/drawing/2014/main" id="{CA820FA0-38AB-44E4-94CE-047E442D6630}"/>
              </a:ext>
            </a:extLst>
          </p:cNvPr>
          <p:cNvSpPr/>
          <p:nvPr/>
        </p:nvSpPr>
        <p:spPr>
          <a:xfrm>
            <a:off x="1297968"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D4C397A1-3875-4DFE-AC84-87EF37A831EC}"/>
              </a:ext>
            </a:extLst>
          </p:cNvPr>
          <p:cNvSpPr/>
          <p:nvPr/>
        </p:nvSpPr>
        <p:spPr>
          <a:xfrm>
            <a:off x="2480987"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14800370-CE0F-421D-9413-CA3A2E17D990}"/>
              </a:ext>
            </a:extLst>
          </p:cNvPr>
          <p:cNvSpPr/>
          <p:nvPr/>
        </p:nvSpPr>
        <p:spPr>
          <a:xfrm>
            <a:off x="3664007"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DC52E779-0470-4B11-B2A3-76315B00204F}"/>
              </a:ext>
            </a:extLst>
          </p:cNvPr>
          <p:cNvSpPr/>
          <p:nvPr/>
        </p:nvSpPr>
        <p:spPr>
          <a:xfrm>
            <a:off x="4847026"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7B50FA82-191B-4E3B-9C88-28F3A8A2FFA4}"/>
              </a:ext>
            </a:extLst>
          </p:cNvPr>
          <p:cNvSpPr/>
          <p:nvPr/>
        </p:nvSpPr>
        <p:spPr>
          <a:xfrm>
            <a:off x="6030045"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041B1AC7-11F2-4332-869C-A5E20347F35D}"/>
              </a:ext>
            </a:extLst>
          </p:cNvPr>
          <p:cNvSpPr/>
          <p:nvPr/>
        </p:nvSpPr>
        <p:spPr>
          <a:xfrm>
            <a:off x="7213065"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37A0985-5DCF-40CF-9119-8FC9ACDFA982}"/>
              </a:ext>
            </a:extLst>
          </p:cNvPr>
          <p:cNvSpPr/>
          <p:nvPr/>
        </p:nvSpPr>
        <p:spPr>
          <a:xfrm>
            <a:off x="8396084"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0F0752EC-9C04-4B9E-90BF-9F8548B12FB2}"/>
              </a:ext>
            </a:extLst>
          </p:cNvPr>
          <p:cNvSpPr/>
          <p:nvPr/>
        </p:nvSpPr>
        <p:spPr>
          <a:xfrm>
            <a:off x="9579104" y="5142957"/>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2E82D2EB-8DD9-4A6D-8061-2685988A1403}"/>
              </a:ext>
            </a:extLst>
          </p:cNvPr>
          <p:cNvSpPr/>
          <p:nvPr/>
        </p:nvSpPr>
        <p:spPr>
          <a:xfrm>
            <a:off x="10762119" y="5142957"/>
            <a:ext cx="1057254" cy="1119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5C345872-8352-484C-899E-A4C3BB9C5A9A}"/>
              </a:ext>
            </a:extLst>
          </p:cNvPr>
          <p:cNvSpPr txBox="1"/>
          <p:nvPr/>
        </p:nvSpPr>
        <p:spPr>
          <a:xfrm>
            <a:off x="261546" y="5075824"/>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12</a:t>
            </a:r>
          </a:p>
        </p:txBody>
      </p:sp>
      <p:sp>
        <p:nvSpPr>
          <p:cNvPr id="239" name="Rectangle 238">
            <a:extLst>
              <a:ext uri="{FF2B5EF4-FFF2-40B4-BE49-F238E27FC236}">
                <a16:creationId xmlns:a16="http://schemas.microsoft.com/office/drawing/2014/main" id="{378B674D-49D4-4880-B297-3EEBD46BE606}"/>
              </a:ext>
            </a:extLst>
          </p:cNvPr>
          <p:cNvSpPr/>
          <p:nvPr/>
        </p:nvSpPr>
        <p:spPr>
          <a:xfrm>
            <a:off x="2819821" y="650706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IT21170966</a:t>
            </a:r>
            <a:r>
              <a:rPr lang="en-US" dirty="0">
                <a:solidFill>
                  <a:schemeClr val="tx1"/>
                </a:solidFill>
              </a:rPr>
              <a:t>   |   </a:t>
            </a:r>
            <a:r>
              <a:rPr lang="fi-FI" dirty="0">
                <a:solidFill>
                  <a:schemeClr val="tx1"/>
                </a:solidFill>
              </a:rPr>
              <a:t>Thennakoon T.M.I.C.</a:t>
            </a:r>
            <a:r>
              <a:rPr lang="en-US" dirty="0">
                <a:solidFill>
                  <a:schemeClr val="tx1"/>
                </a:solidFill>
              </a:rPr>
              <a:t>| 24-25J-047  </a:t>
            </a:r>
          </a:p>
        </p:txBody>
      </p:sp>
    </p:spTree>
    <p:extLst>
      <p:ext uri="{BB962C8B-B14F-4D97-AF65-F5344CB8AC3E}">
        <p14:creationId xmlns:p14="http://schemas.microsoft.com/office/powerpoint/2010/main" val="3975609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A22635A7-DB8F-C330-97A8-F8A467C56985}"/>
              </a:ext>
            </a:extLst>
          </p:cNvPr>
          <p:cNvSpPr/>
          <p:nvPr/>
        </p:nvSpPr>
        <p:spPr>
          <a:xfrm>
            <a:off x="4611150" y="2382660"/>
            <a:ext cx="3006638" cy="29092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841448" y="377687"/>
            <a:ext cx="10353762" cy="970450"/>
          </a:xfrm>
        </p:spPr>
        <p:txBody>
          <a:bodyPr>
            <a:normAutofit/>
          </a:bodyPr>
          <a:lstStyle/>
          <a:p>
            <a:r>
              <a:rPr lang="en-US" sz="3600">
                <a:ln w="0"/>
                <a:effectLst>
                  <a:outerShdw blurRad="38100" dist="19050" dir="2700000" algn="tl" rotWithShape="0">
                    <a:prstClr val="black">
                      <a:alpha val="40000"/>
                    </a:prstClr>
                  </a:outerShdw>
                </a:effectLst>
              </a:rPr>
              <a:t>System and Software Specification Requirement</a:t>
            </a:r>
          </a:p>
          <a:p>
            <a:endParaRPr lang="en-US" sz="3600">
              <a:ln w="0"/>
              <a:effectLst>
                <a:outerShdw blurRad="38100" dist="19050" dir="2700000" algn="tl" rotWithShape="0">
                  <a:prstClr val="black">
                    <a:alpha val="40000"/>
                  </a:prstClr>
                </a:outerShdw>
              </a:effectLst>
            </a:endParaRPr>
          </a:p>
        </p:txBody>
      </p:sp>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sp>
        <p:nvSpPr>
          <p:cNvPr id="6" name="Rectangle 5">
            <a:extLst>
              <a:ext uri="{FF2B5EF4-FFF2-40B4-BE49-F238E27FC236}">
                <a16:creationId xmlns:a16="http://schemas.microsoft.com/office/drawing/2014/main" id="{41593AEF-8897-4776-B3F3-7B6170E65FA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IT21170966</a:t>
            </a:r>
            <a:r>
              <a:rPr lang="en-US" dirty="0">
                <a:solidFill>
                  <a:schemeClr val="tx1"/>
                </a:solidFill>
              </a:rPr>
              <a:t>   |   </a:t>
            </a:r>
            <a:r>
              <a:rPr lang="fi-FI" dirty="0">
                <a:solidFill>
                  <a:schemeClr val="tx1"/>
                </a:solidFill>
              </a:rPr>
              <a:t>Thennakoon T.M.I.C.</a:t>
            </a:r>
            <a:r>
              <a:rPr lang="en-US" dirty="0">
                <a:solidFill>
                  <a:schemeClr val="tx1"/>
                </a:solidFill>
              </a:rPr>
              <a:t>| 24-25J-047  </a:t>
            </a:r>
          </a:p>
        </p:txBody>
      </p:sp>
      <p:pic>
        <p:nvPicPr>
          <p:cNvPr id="23" name="Content Placeholder 22" descr="A computer screen with a pencil and a checklist&#10;&#10;Description automatically generated">
            <a:extLst>
              <a:ext uri="{FF2B5EF4-FFF2-40B4-BE49-F238E27FC236}">
                <a16:creationId xmlns:a16="http://schemas.microsoft.com/office/drawing/2014/main" id="{B6712E19-800D-856B-C253-F234788BE108}"/>
              </a:ext>
            </a:extLst>
          </p:cNvPr>
          <p:cNvPicPr>
            <a:picLocks noGrp="1" noChangeAspect="1"/>
          </p:cNvPicPr>
          <p:nvPr>
            <p:ph idx="1"/>
          </p:nvPr>
        </p:nvPicPr>
        <p:blipFill>
          <a:blip r:embed="rId2"/>
          <a:stretch>
            <a:fillRect/>
          </a:stretch>
        </p:blipFill>
        <p:spPr>
          <a:xfrm>
            <a:off x="7316304" y="4795664"/>
            <a:ext cx="585305" cy="597867"/>
          </a:xfrm>
        </p:spPr>
      </p:pic>
      <p:sp>
        <p:nvSpPr>
          <p:cNvPr id="13" name="Rectangle: Rounded Corners 12">
            <a:extLst>
              <a:ext uri="{FF2B5EF4-FFF2-40B4-BE49-F238E27FC236}">
                <a16:creationId xmlns:a16="http://schemas.microsoft.com/office/drawing/2014/main" id="{A26F10DC-1294-E80B-6F06-F3E6857001A8}"/>
              </a:ext>
            </a:extLst>
          </p:cNvPr>
          <p:cNvSpPr/>
          <p:nvPr/>
        </p:nvSpPr>
        <p:spPr>
          <a:xfrm>
            <a:off x="856368" y="1830486"/>
            <a:ext cx="3050811" cy="403563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mputer with a gear in the screen&#10;&#10;Description automatically generated">
            <a:extLst>
              <a:ext uri="{FF2B5EF4-FFF2-40B4-BE49-F238E27FC236}">
                <a16:creationId xmlns:a16="http://schemas.microsoft.com/office/drawing/2014/main" id="{5C60FF81-14B9-9C2E-3167-EAC269EAB1C3}"/>
              </a:ext>
            </a:extLst>
          </p:cNvPr>
          <p:cNvPicPr>
            <a:picLocks noChangeAspect="1"/>
          </p:cNvPicPr>
          <p:nvPr/>
        </p:nvPicPr>
        <p:blipFill>
          <a:blip r:embed="rId3"/>
          <a:stretch>
            <a:fillRect/>
          </a:stretch>
        </p:blipFill>
        <p:spPr>
          <a:xfrm>
            <a:off x="746746" y="1525311"/>
            <a:ext cx="615812" cy="604769"/>
          </a:xfrm>
          <a:prstGeom prst="rect">
            <a:avLst/>
          </a:prstGeom>
        </p:spPr>
      </p:pic>
      <p:cxnSp>
        <p:nvCxnSpPr>
          <p:cNvPr id="15" name="Straight Arrow Connector 14">
            <a:extLst>
              <a:ext uri="{FF2B5EF4-FFF2-40B4-BE49-F238E27FC236}">
                <a16:creationId xmlns:a16="http://schemas.microsoft.com/office/drawing/2014/main" id="{2C904091-5C00-039B-E24F-C977118B2C3F}"/>
              </a:ext>
            </a:extLst>
          </p:cNvPr>
          <p:cNvCxnSpPr/>
          <p:nvPr/>
        </p:nvCxnSpPr>
        <p:spPr>
          <a:xfrm flipV="1">
            <a:off x="1054865" y="2428449"/>
            <a:ext cx="2615093" cy="13249"/>
          </a:xfrm>
          <a:prstGeom prst="straightConnector1">
            <a:avLst/>
          </a:prstGeom>
          <a:ln w="12700">
            <a:solidFill>
              <a:schemeClr val="tx1">
                <a:lumMod val="75000"/>
                <a:lumOff val="25000"/>
              </a:schemeClr>
            </a:solidFill>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FAA7FE65-94DC-8D7A-2964-0D9D57A18249}"/>
              </a:ext>
            </a:extLst>
          </p:cNvPr>
          <p:cNvSpPr txBox="1"/>
          <p:nvPr/>
        </p:nvSpPr>
        <p:spPr>
          <a:xfrm>
            <a:off x="1135002" y="2110083"/>
            <a:ext cx="25025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Functional Requirements</a:t>
            </a:r>
            <a:endParaRPr lang="en-US"/>
          </a:p>
        </p:txBody>
      </p:sp>
      <p:sp>
        <p:nvSpPr>
          <p:cNvPr id="18" name="TextBox 17">
            <a:extLst>
              <a:ext uri="{FF2B5EF4-FFF2-40B4-BE49-F238E27FC236}">
                <a16:creationId xmlns:a16="http://schemas.microsoft.com/office/drawing/2014/main" id="{0D0F3AAB-7F18-5A28-F51B-861E576735D7}"/>
              </a:ext>
            </a:extLst>
          </p:cNvPr>
          <p:cNvSpPr txBox="1"/>
          <p:nvPr/>
        </p:nvSpPr>
        <p:spPr>
          <a:xfrm>
            <a:off x="4613698" y="2386170"/>
            <a:ext cx="3352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r>
              <a:rPr lang="en-US">
                <a:cs typeface="Calibri"/>
              </a:rPr>
              <a:t> Non-Functional Requirements</a:t>
            </a:r>
          </a:p>
        </p:txBody>
      </p:sp>
      <p:cxnSp>
        <p:nvCxnSpPr>
          <p:cNvPr id="19" name="Straight Arrow Connector 18">
            <a:extLst>
              <a:ext uri="{FF2B5EF4-FFF2-40B4-BE49-F238E27FC236}">
                <a16:creationId xmlns:a16="http://schemas.microsoft.com/office/drawing/2014/main" id="{92AFEE13-C90A-20A1-B940-615E1B380EFD}"/>
              </a:ext>
            </a:extLst>
          </p:cNvPr>
          <p:cNvCxnSpPr>
            <a:cxnSpLocks/>
          </p:cNvCxnSpPr>
          <p:nvPr/>
        </p:nvCxnSpPr>
        <p:spPr>
          <a:xfrm flipV="1">
            <a:off x="4710256" y="2980621"/>
            <a:ext cx="2858049" cy="24293"/>
          </a:xfrm>
          <a:prstGeom prst="straightConnector1">
            <a:avLst/>
          </a:prstGeom>
          <a:ln w="12700">
            <a:solidFill>
              <a:schemeClr val="tx1">
                <a:lumMod val="75000"/>
                <a:lumOff val="25000"/>
              </a:schemeClr>
            </a:solidFill>
          </a:ln>
        </p:spPr>
        <p:style>
          <a:lnRef idx="1">
            <a:schemeClr val="accent3"/>
          </a:lnRef>
          <a:fillRef idx="0">
            <a:schemeClr val="accent3"/>
          </a:fillRef>
          <a:effectRef idx="0">
            <a:schemeClr val="accent3"/>
          </a:effectRef>
          <a:fontRef idx="minor">
            <a:schemeClr val="tx1"/>
          </a:fontRef>
        </p:style>
      </p:cxnSp>
      <p:sp>
        <p:nvSpPr>
          <p:cNvPr id="21" name="TextBox 20">
            <a:extLst>
              <a:ext uri="{FF2B5EF4-FFF2-40B4-BE49-F238E27FC236}">
                <a16:creationId xmlns:a16="http://schemas.microsoft.com/office/drawing/2014/main" id="{C84734C7-8AF1-E89F-E2C4-2D64DAA3AB45}"/>
              </a:ext>
            </a:extLst>
          </p:cNvPr>
          <p:cNvSpPr txBox="1"/>
          <p:nvPr/>
        </p:nvSpPr>
        <p:spPr>
          <a:xfrm>
            <a:off x="1008523" y="2765306"/>
            <a:ext cx="264920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Real-time Facial Expression Analysis</a:t>
            </a:r>
            <a:endParaRPr lang="en-US" sz="1600">
              <a:cs typeface="Calibri"/>
            </a:endParaRPr>
          </a:p>
          <a:p>
            <a:pPr marL="285750" indent="-285750">
              <a:buFont typeface="Arial"/>
              <a:buChar char="•"/>
            </a:pPr>
            <a:r>
              <a:rPr lang="en-US" sz="1600">
                <a:ea typeface="+mn-lt"/>
                <a:cs typeface="+mn-lt"/>
              </a:rPr>
              <a:t>Stress Level Measurement</a:t>
            </a:r>
          </a:p>
          <a:p>
            <a:pPr marL="285750" indent="-285750">
              <a:buFont typeface="Arial"/>
              <a:buChar char="•"/>
            </a:pPr>
            <a:r>
              <a:rPr lang="en-US" sz="1600">
                <a:ea typeface="+mn-lt"/>
                <a:cs typeface="+mn-lt"/>
              </a:rPr>
              <a:t>Problem-Solving Skill Assessment</a:t>
            </a:r>
          </a:p>
          <a:p>
            <a:pPr marL="285750" indent="-285750">
              <a:buFont typeface="Arial"/>
              <a:buChar char="•"/>
            </a:pPr>
            <a:r>
              <a:rPr lang="en-US" sz="1600">
                <a:ea typeface="+mn-lt"/>
                <a:cs typeface="+mn-lt"/>
              </a:rPr>
              <a:t>Integration with Gamified Environment</a:t>
            </a:r>
          </a:p>
          <a:p>
            <a:pPr marL="285750" indent="-285750">
              <a:buFont typeface="Arial"/>
              <a:buChar char="•"/>
            </a:pPr>
            <a:r>
              <a:rPr lang="en-US" sz="1600">
                <a:ea typeface="+mn-lt"/>
                <a:cs typeface="+mn-lt"/>
              </a:rPr>
              <a:t>Data Storage and Management</a:t>
            </a:r>
            <a:endParaRPr lang="en-US" sz="1600">
              <a:cs typeface="Calibri" panose="020F0502020204030204"/>
            </a:endParaRPr>
          </a:p>
        </p:txBody>
      </p:sp>
      <p:sp>
        <p:nvSpPr>
          <p:cNvPr id="24" name="TextBox 23">
            <a:extLst>
              <a:ext uri="{FF2B5EF4-FFF2-40B4-BE49-F238E27FC236}">
                <a16:creationId xmlns:a16="http://schemas.microsoft.com/office/drawing/2014/main" id="{BB551DC4-F79C-8F23-FF39-78A7FAB17DE7}"/>
              </a:ext>
            </a:extLst>
          </p:cNvPr>
          <p:cNvSpPr txBox="1"/>
          <p:nvPr/>
        </p:nvSpPr>
        <p:spPr>
          <a:xfrm>
            <a:off x="4948749" y="3468509"/>
            <a:ext cx="239592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User-Friendly Interface</a:t>
            </a:r>
            <a:endParaRPr lang="en-US"/>
          </a:p>
          <a:p>
            <a:pPr marL="285750" indent="-285750">
              <a:buFont typeface="Arial"/>
              <a:buChar char="•"/>
            </a:pPr>
            <a:r>
              <a:rPr lang="en-US" sz="1600">
                <a:ea typeface="+mn-lt"/>
                <a:cs typeface="+mn-lt"/>
              </a:rPr>
              <a:t>Real-Time Processing</a:t>
            </a:r>
          </a:p>
          <a:p>
            <a:pPr marL="285750" indent="-285750">
              <a:buFont typeface="Arial"/>
              <a:buChar char="•"/>
            </a:pPr>
            <a:r>
              <a:rPr lang="en-US" sz="1600">
                <a:ea typeface="+mn-lt"/>
                <a:cs typeface="+mn-lt"/>
              </a:rPr>
              <a:t>High Accuracy and Reliability</a:t>
            </a:r>
          </a:p>
          <a:p>
            <a:pPr marL="285750" indent="-285750">
              <a:buFont typeface="Arial"/>
              <a:buChar char="•"/>
            </a:pPr>
            <a:r>
              <a:rPr lang="en-US" sz="1600">
                <a:ea typeface="+mn-lt"/>
                <a:cs typeface="+mn-lt"/>
              </a:rPr>
              <a:t>Security and Privacy</a:t>
            </a:r>
            <a:endParaRPr lang="en-US" sz="1600">
              <a:cs typeface="Calibri"/>
            </a:endParaRPr>
          </a:p>
        </p:txBody>
      </p:sp>
      <p:sp>
        <p:nvSpPr>
          <p:cNvPr id="25" name="Rectangle: Rounded Corners 24">
            <a:extLst>
              <a:ext uri="{FF2B5EF4-FFF2-40B4-BE49-F238E27FC236}">
                <a16:creationId xmlns:a16="http://schemas.microsoft.com/office/drawing/2014/main" id="{BAC4E00D-981F-C181-BCE5-70FCF9354567}"/>
              </a:ext>
            </a:extLst>
          </p:cNvPr>
          <p:cNvSpPr/>
          <p:nvPr/>
        </p:nvSpPr>
        <p:spPr>
          <a:xfrm>
            <a:off x="8410107" y="2725007"/>
            <a:ext cx="3050811" cy="212511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32738DF5-E299-B56D-50C9-E1E9D3677DEC}"/>
              </a:ext>
            </a:extLst>
          </p:cNvPr>
          <p:cNvCxnSpPr>
            <a:cxnSpLocks/>
          </p:cNvCxnSpPr>
          <p:nvPr/>
        </p:nvCxnSpPr>
        <p:spPr>
          <a:xfrm flipV="1">
            <a:off x="8652777" y="3345058"/>
            <a:ext cx="2615093" cy="13249"/>
          </a:xfrm>
          <a:prstGeom prst="straightConnector1">
            <a:avLst/>
          </a:prstGeom>
          <a:ln w="12700">
            <a:solidFill>
              <a:schemeClr val="tx1">
                <a:lumMod val="75000"/>
                <a:lumOff val="25000"/>
              </a:schemeClr>
            </a:solidFill>
          </a:ln>
        </p:spPr>
        <p:style>
          <a:lnRef idx="1">
            <a:schemeClr val="accent3"/>
          </a:lnRef>
          <a:fillRef idx="0">
            <a:schemeClr val="accent3"/>
          </a:fillRef>
          <a:effectRef idx="0">
            <a:schemeClr val="accent3"/>
          </a:effectRef>
          <a:fontRef idx="minor">
            <a:schemeClr val="tx1"/>
          </a:fontRef>
        </p:style>
      </p:cxnSp>
      <p:sp>
        <p:nvSpPr>
          <p:cNvPr id="28" name="TextBox 27">
            <a:extLst>
              <a:ext uri="{FF2B5EF4-FFF2-40B4-BE49-F238E27FC236}">
                <a16:creationId xmlns:a16="http://schemas.microsoft.com/office/drawing/2014/main" id="{40B13099-7F90-56A3-2808-6EE0D245FB1B}"/>
              </a:ext>
            </a:extLst>
          </p:cNvPr>
          <p:cNvSpPr txBox="1"/>
          <p:nvPr/>
        </p:nvSpPr>
        <p:spPr>
          <a:xfrm>
            <a:off x="8732914" y="3026691"/>
            <a:ext cx="25025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Software Requirements</a:t>
            </a:r>
            <a:endParaRPr lang="en-US"/>
          </a:p>
        </p:txBody>
      </p:sp>
      <p:sp>
        <p:nvSpPr>
          <p:cNvPr id="29" name="TextBox 28">
            <a:extLst>
              <a:ext uri="{FF2B5EF4-FFF2-40B4-BE49-F238E27FC236}">
                <a16:creationId xmlns:a16="http://schemas.microsoft.com/office/drawing/2014/main" id="{D5144A82-A473-BC46-F256-567AB2207F21}"/>
              </a:ext>
            </a:extLst>
          </p:cNvPr>
          <p:cNvSpPr txBox="1"/>
          <p:nvPr/>
        </p:nvSpPr>
        <p:spPr>
          <a:xfrm>
            <a:off x="8606436" y="3681914"/>
            <a:ext cx="26492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ea typeface="+mn-lt"/>
                <a:cs typeface="+mn-lt"/>
              </a:rPr>
              <a:t>Jupyter</a:t>
            </a:r>
            <a:r>
              <a:rPr lang="en-US">
                <a:ea typeface="+mn-lt"/>
                <a:cs typeface="+mn-lt"/>
              </a:rPr>
              <a:t> Notebook </a:t>
            </a:r>
            <a:endParaRPr lang="en-US">
              <a:latin typeface="Open Sans"/>
              <a:ea typeface="Open Sans"/>
              <a:cs typeface="Open Sans"/>
            </a:endParaRPr>
          </a:p>
          <a:p>
            <a:pPr marL="285750" indent="-285750">
              <a:buFont typeface="Arial"/>
              <a:buChar char="•"/>
            </a:pPr>
            <a:endParaRPr lang="en-US">
              <a:latin typeface="Calibri"/>
              <a:ea typeface="Open Sans"/>
              <a:cs typeface="Calibri"/>
            </a:endParaRPr>
          </a:p>
          <a:p>
            <a:pPr marL="285750" indent="-285750">
              <a:buFont typeface="Arial"/>
              <a:buChar char="•"/>
            </a:pPr>
            <a:r>
              <a:rPr lang="en-US">
                <a:latin typeface="Calibri"/>
                <a:ea typeface="Open Sans"/>
                <a:cs typeface="Calibri"/>
              </a:rPr>
              <a:t>VS Code</a:t>
            </a:r>
          </a:p>
          <a:p>
            <a:pPr marL="285750" indent="-285750">
              <a:buFont typeface="Arial"/>
              <a:buChar char="•"/>
            </a:pPr>
            <a:endParaRPr lang="en-US">
              <a:latin typeface="Open Sans"/>
              <a:ea typeface="Open Sans"/>
              <a:cs typeface="Open Sans"/>
            </a:endParaRPr>
          </a:p>
        </p:txBody>
      </p:sp>
      <p:pic>
        <p:nvPicPr>
          <p:cNvPr id="30" name="Picture 29" descr="A computer screen with a code on it&#10;&#10;Description automatically generated">
            <a:extLst>
              <a:ext uri="{FF2B5EF4-FFF2-40B4-BE49-F238E27FC236}">
                <a16:creationId xmlns:a16="http://schemas.microsoft.com/office/drawing/2014/main" id="{D08B6061-1A0C-FD69-E3BC-A8EE2B517CBE}"/>
              </a:ext>
            </a:extLst>
          </p:cNvPr>
          <p:cNvPicPr>
            <a:picLocks noChangeAspect="1"/>
          </p:cNvPicPr>
          <p:nvPr/>
        </p:nvPicPr>
        <p:blipFill>
          <a:blip r:embed="rId4"/>
          <a:stretch>
            <a:fillRect/>
          </a:stretch>
        </p:blipFill>
        <p:spPr>
          <a:xfrm>
            <a:off x="8218625" y="2503625"/>
            <a:ext cx="602836" cy="658054"/>
          </a:xfrm>
          <a:prstGeom prst="rect">
            <a:avLst/>
          </a:prstGeom>
        </p:spPr>
      </p:pic>
    </p:spTree>
    <p:extLst>
      <p:ext uri="{BB962C8B-B14F-4D97-AF65-F5344CB8AC3E}">
        <p14:creationId xmlns:p14="http://schemas.microsoft.com/office/powerpoint/2010/main" val="2581435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924839" y="499165"/>
            <a:ext cx="10353762" cy="970450"/>
          </a:xfrm>
        </p:spPr>
        <p:txBody>
          <a:bodyPr>
            <a:normAutofit/>
          </a:bodyPr>
          <a:lstStyle/>
          <a:p>
            <a:pPr algn="ctr"/>
            <a:r>
              <a:rPr lang="en-US" sz="3600">
                <a:ln w="0"/>
                <a:effectLst>
                  <a:outerShdw blurRad="38100" dist="19050" dir="2700000" algn="tl" rotWithShape="0">
                    <a:prstClr val="black">
                      <a:alpha val="40000"/>
                    </a:prstClr>
                  </a:outerShdw>
                </a:effectLst>
                <a:ea typeface="+mj-lt"/>
                <a:cs typeface="+mj-lt"/>
              </a:rPr>
              <a:t>Technologies, Techniques, Algorithms </a:t>
            </a:r>
            <a:endParaRPr lang="en-US"/>
          </a:p>
        </p:txBody>
      </p:sp>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sp>
        <p:nvSpPr>
          <p:cNvPr id="6" name="Rectangle 5">
            <a:extLst>
              <a:ext uri="{FF2B5EF4-FFF2-40B4-BE49-F238E27FC236}">
                <a16:creationId xmlns:a16="http://schemas.microsoft.com/office/drawing/2014/main" id="{41593AEF-8897-4776-B3F3-7B6170E65FA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IT21170966</a:t>
            </a:r>
            <a:r>
              <a:rPr lang="en-US">
                <a:solidFill>
                  <a:schemeClr val="tx1"/>
                </a:solidFill>
              </a:rPr>
              <a:t>   |   </a:t>
            </a:r>
            <a:r>
              <a:rPr lang="fi-FI">
                <a:solidFill>
                  <a:schemeClr val="tx1"/>
                </a:solidFill>
              </a:rPr>
              <a:t>Thennakoon T.M.I.C.</a:t>
            </a:r>
            <a:r>
              <a:rPr lang="en-US">
                <a:solidFill>
                  <a:schemeClr val="tx1"/>
                </a:solidFill>
              </a:rPr>
              <a:t>| 24-25J-047  </a:t>
            </a:r>
          </a:p>
        </p:txBody>
      </p:sp>
      <p:sp>
        <p:nvSpPr>
          <p:cNvPr id="12" name="Rectangle: Rounded Corners 11">
            <a:extLst>
              <a:ext uri="{FF2B5EF4-FFF2-40B4-BE49-F238E27FC236}">
                <a16:creationId xmlns:a16="http://schemas.microsoft.com/office/drawing/2014/main" id="{D6743A9F-B2A5-E5F9-1F45-D0770BB1FB1C}"/>
              </a:ext>
            </a:extLst>
          </p:cNvPr>
          <p:cNvSpPr/>
          <p:nvPr/>
        </p:nvSpPr>
        <p:spPr>
          <a:xfrm>
            <a:off x="924880" y="1739033"/>
            <a:ext cx="2742955" cy="3890667"/>
          </a:xfrm>
          <a:prstGeom prst="roundRect">
            <a:avLst/>
          </a:prstGeom>
          <a:solidFill>
            <a:srgbClr val="06B1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B1B4E59-E1ED-E882-72AF-63940844A78E}"/>
              </a:ext>
            </a:extLst>
          </p:cNvPr>
          <p:cNvSpPr/>
          <p:nvPr/>
        </p:nvSpPr>
        <p:spPr>
          <a:xfrm>
            <a:off x="4407045" y="2103467"/>
            <a:ext cx="2610433" cy="329431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solidFill>
                <a:srgbClr val="B3B3B3"/>
              </a:solidFill>
              <a:latin typeface="Open Sans"/>
              <a:ea typeface="Open Sans"/>
              <a:cs typeface="Open Sans"/>
            </a:endParaRPr>
          </a:p>
        </p:txBody>
      </p:sp>
      <p:sp>
        <p:nvSpPr>
          <p:cNvPr id="16" name="Rectangle: Rounded Corners 15">
            <a:extLst>
              <a:ext uri="{FF2B5EF4-FFF2-40B4-BE49-F238E27FC236}">
                <a16:creationId xmlns:a16="http://schemas.microsoft.com/office/drawing/2014/main" id="{DDEC1A49-D422-7022-2982-B6AAF7D076FE}"/>
              </a:ext>
            </a:extLst>
          </p:cNvPr>
          <p:cNvSpPr/>
          <p:nvPr/>
        </p:nvSpPr>
        <p:spPr>
          <a:xfrm>
            <a:off x="7853085" y="1716946"/>
            <a:ext cx="2742955" cy="3890667"/>
          </a:xfrm>
          <a:prstGeom prst="roundRect">
            <a:avLst/>
          </a:prstGeom>
          <a:solidFill>
            <a:srgbClr val="06B1B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solidFill>
                <a:srgbClr val="B3B3B3"/>
              </a:solidFill>
              <a:latin typeface="Open Sans"/>
              <a:ea typeface="Open Sans"/>
              <a:cs typeface="Open Sans"/>
            </a:endParaRPr>
          </a:p>
        </p:txBody>
      </p:sp>
      <p:grpSp>
        <p:nvGrpSpPr>
          <p:cNvPr id="14" name="Group 13">
            <a:extLst>
              <a:ext uri="{FF2B5EF4-FFF2-40B4-BE49-F238E27FC236}">
                <a16:creationId xmlns:a16="http://schemas.microsoft.com/office/drawing/2014/main" id="{973FE50B-91F5-7338-A794-693FBFA76E38}"/>
              </a:ext>
            </a:extLst>
          </p:cNvPr>
          <p:cNvGrpSpPr/>
          <p:nvPr/>
        </p:nvGrpSpPr>
        <p:grpSpPr>
          <a:xfrm>
            <a:off x="6488377" y="4793537"/>
            <a:ext cx="843499" cy="840321"/>
            <a:chOff x="3826899" y="5588667"/>
            <a:chExt cx="843499" cy="840321"/>
          </a:xfrm>
        </p:grpSpPr>
        <p:sp>
          <p:nvSpPr>
            <p:cNvPr id="10" name="Flowchart: Connector 9">
              <a:extLst>
                <a:ext uri="{FF2B5EF4-FFF2-40B4-BE49-F238E27FC236}">
                  <a16:creationId xmlns:a16="http://schemas.microsoft.com/office/drawing/2014/main" id="{195965D6-4AA3-1191-A71E-289AF50EB10C}"/>
                </a:ext>
              </a:extLst>
            </p:cNvPr>
            <p:cNvSpPr/>
            <p:nvPr/>
          </p:nvSpPr>
          <p:spPr>
            <a:xfrm>
              <a:off x="3826899" y="5588667"/>
              <a:ext cx="843499" cy="840321"/>
            </a:xfrm>
            <a:prstGeom prst="flowChart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head with gears in it&#10;&#10;Description automatically generated">
              <a:extLst>
                <a:ext uri="{FF2B5EF4-FFF2-40B4-BE49-F238E27FC236}">
                  <a16:creationId xmlns:a16="http://schemas.microsoft.com/office/drawing/2014/main" id="{1079D894-8B77-D319-A4FA-2BDF789A2CF5}"/>
                </a:ext>
              </a:extLst>
            </p:cNvPr>
            <p:cNvPicPr>
              <a:picLocks noChangeAspect="1"/>
            </p:cNvPicPr>
            <p:nvPr/>
          </p:nvPicPr>
          <p:blipFill>
            <a:blip r:embed="rId2"/>
            <a:stretch>
              <a:fillRect/>
            </a:stretch>
          </p:blipFill>
          <p:spPr>
            <a:xfrm>
              <a:off x="3972338" y="5744816"/>
              <a:ext cx="558802" cy="514629"/>
            </a:xfrm>
            <a:prstGeom prst="rect">
              <a:avLst/>
            </a:prstGeom>
          </p:spPr>
        </p:pic>
      </p:grpSp>
      <p:pic>
        <p:nvPicPr>
          <p:cNvPr id="2" name="Picture 1" descr="A wrench and screwdriver in a blue circle&#10;&#10;Description automatically generated">
            <a:extLst>
              <a:ext uri="{FF2B5EF4-FFF2-40B4-BE49-F238E27FC236}">
                <a16:creationId xmlns:a16="http://schemas.microsoft.com/office/drawing/2014/main" id="{42DE5825-9C11-FD31-86D2-4794F871A506}"/>
              </a:ext>
            </a:extLst>
          </p:cNvPr>
          <p:cNvPicPr>
            <a:picLocks noChangeAspect="1"/>
          </p:cNvPicPr>
          <p:nvPr/>
        </p:nvPicPr>
        <p:blipFill>
          <a:blip r:embed="rId3"/>
          <a:stretch>
            <a:fillRect/>
          </a:stretch>
        </p:blipFill>
        <p:spPr>
          <a:xfrm>
            <a:off x="9968946" y="1581426"/>
            <a:ext cx="845932" cy="834889"/>
          </a:xfrm>
          <a:prstGeom prst="rect">
            <a:avLst/>
          </a:prstGeom>
        </p:spPr>
      </p:pic>
      <p:sp>
        <p:nvSpPr>
          <p:cNvPr id="4" name="TextBox 3">
            <a:extLst>
              <a:ext uri="{FF2B5EF4-FFF2-40B4-BE49-F238E27FC236}">
                <a16:creationId xmlns:a16="http://schemas.microsoft.com/office/drawing/2014/main" id="{48EBC185-7371-94D7-7E36-993795FBF8CA}"/>
              </a:ext>
            </a:extLst>
          </p:cNvPr>
          <p:cNvSpPr txBox="1"/>
          <p:nvPr/>
        </p:nvSpPr>
        <p:spPr>
          <a:xfrm>
            <a:off x="1069008" y="190831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Open Sans"/>
                <a:ea typeface="Open Sans"/>
                <a:cs typeface="Open Sans"/>
              </a:rPr>
              <a:t>Technologies</a:t>
            </a:r>
          </a:p>
        </p:txBody>
      </p:sp>
      <p:sp>
        <p:nvSpPr>
          <p:cNvPr id="11" name="TextBox 10">
            <a:extLst>
              <a:ext uri="{FF2B5EF4-FFF2-40B4-BE49-F238E27FC236}">
                <a16:creationId xmlns:a16="http://schemas.microsoft.com/office/drawing/2014/main" id="{529A74B2-0F21-B8EC-FB3E-E91E6D356A82}"/>
              </a:ext>
            </a:extLst>
          </p:cNvPr>
          <p:cNvSpPr txBox="1"/>
          <p:nvPr/>
        </p:nvSpPr>
        <p:spPr>
          <a:xfrm>
            <a:off x="4404138" y="2261703"/>
            <a:ext cx="27211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Open Sans"/>
                <a:ea typeface="Open Sans"/>
                <a:cs typeface="Open Sans"/>
              </a:rPr>
              <a:t>Algorithms &amp; Architecture</a:t>
            </a:r>
            <a:endParaRPr lang="en-US" sz="2700" b="1">
              <a:solidFill>
                <a:schemeClr val="bg1"/>
              </a:solidFill>
              <a:latin typeface="Open Sans"/>
              <a:ea typeface="Open Sans"/>
              <a:cs typeface="Open Sans"/>
            </a:endParaRPr>
          </a:p>
          <a:p>
            <a:pPr algn="ctr"/>
            <a:endParaRPr lang="en-US" sz="2000" b="1">
              <a:solidFill>
                <a:schemeClr val="bg1"/>
              </a:solidFill>
              <a:latin typeface="Open Sans"/>
              <a:ea typeface="Open Sans"/>
              <a:cs typeface="Open Sans"/>
            </a:endParaRPr>
          </a:p>
        </p:txBody>
      </p:sp>
      <p:sp>
        <p:nvSpPr>
          <p:cNvPr id="15" name="TextBox 14">
            <a:extLst>
              <a:ext uri="{FF2B5EF4-FFF2-40B4-BE49-F238E27FC236}">
                <a16:creationId xmlns:a16="http://schemas.microsoft.com/office/drawing/2014/main" id="{280CDC60-1FA6-7498-B82D-896C6F9C33BA}"/>
              </a:ext>
            </a:extLst>
          </p:cNvPr>
          <p:cNvSpPr txBox="1"/>
          <p:nvPr/>
        </p:nvSpPr>
        <p:spPr>
          <a:xfrm>
            <a:off x="7750312" y="1908312"/>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Open Sans"/>
                <a:ea typeface="Open Sans"/>
                <a:cs typeface="Open Sans"/>
              </a:rPr>
              <a:t>Techniques</a:t>
            </a:r>
            <a:endParaRPr lang="en-US" sz="2000">
              <a:solidFill>
                <a:schemeClr val="bg1"/>
              </a:solidFill>
            </a:endParaRPr>
          </a:p>
          <a:p>
            <a:pPr algn="ctr"/>
            <a:endParaRPr lang="en-US" sz="2000" b="1">
              <a:solidFill>
                <a:schemeClr val="bg1"/>
              </a:solidFill>
              <a:latin typeface="Open Sans"/>
              <a:ea typeface="Open Sans"/>
              <a:cs typeface="Open Sans"/>
            </a:endParaRPr>
          </a:p>
          <a:p>
            <a:pPr algn="ctr"/>
            <a:endParaRPr lang="en-US" sz="2000" b="1">
              <a:solidFill>
                <a:schemeClr val="bg1"/>
              </a:solidFill>
              <a:latin typeface="Open Sans"/>
              <a:ea typeface="Open Sans"/>
              <a:cs typeface="Open Sans"/>
            </a:endParaRPr>
          </a:p>
        </p:txBody>
      </p:sp>
      <p:sp>
        <p:nvSpPr>
          <p:cNvPr id="17" name="TextBox 16">
            <a:extLst>
              <a:ext uri="{FF2B5EF4-FFF2-40B4-BE49-F238E27FC236}">
                <a16:creationId xmlns:a16="http://schemas.microsoft.com/office/drawing/2014/main" id="{A8C4E1F4-8025-7A1D-EA3A-1C5A38727E86}"/>
              </a:ext>
            </a:extLst>
          </p:cNvPr>
          <p:cNvSpPr txBox="1"/>
          <p:nvPr/>
        </p:nvSpPr>
        <p:spPr>
          <a:xfrm>
            <a:off x="1490135" y="2949167"/>
            <a:ext cx="16000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solidFill>
                  <a:schemeClr val="bg1"/>
                </a:solidFill>
                <a:ea typeface="+mn-lt"/>
                <a:cs typeface="+mn-lt"/>
              </a:rPr>
              <a:t>TypeScript</a:t>
            </a:r>
            <a:endParaRPr lang="en-US">
              <a:solidFill>
                <a:schemeClr val="bg1"/>
              </a:solidFill>
            </a:endParaRPr>
          </a:p>
          <a:p>
            <a:pPr marL="285750" indent="-285750">
              <a:buFont typeface="Arial"/>
              <a:buChar char="•"/>
            </a:pPr>
            <a:r>
              <a:rPr lang="en-US">
                <a:solidFill>
                  <a:schemeClr val="bg1"/>
                </a:solidFill>
              </a:rPr>
              <a:t>Python</a:t>
            </a:r>
            <a:endParaRPr lang="en-US">
              <a:solidFill>
                <a:schemeClr val="bg1"/>
              </a:solidFill>
              <a:cs typeface="Calibri"/>
            </a:endParaRPr>
          </a:p>
          <a:p>
            <a:pPr marL="285750" indent="-285750">
              <a:buFont typeface="Arial"/>
              <a:buChar char="•"/>
            </a:pPr>
            <a:r>
              <a:rPr lang="en-US" err="1">
                <a:solidFill>
                  <a:schemeClr val="bg1"/>
                </a:solidFill>
              </a:rPr>
              <a:t>Tensorflow</a:t>
            </a:r>
            <a:endParaRPr lang="en-US">
              <a:solidFill>
                <a:schemeClr val="bg1"/>
              </a:solidFill>
            </a:endParaRPr>
          </a:p>
          <a:p>
            <a:pPr marL="285750" indent="-285750">
              <a:buFont typeface="Arial"/>
              <a:buChar char="•"/>
            </a:pPr>
            <a:r>
              <a:rPr lang="en-US">
                <a:solidFill>
                  <a:schemeClr val="bg1"/>
                </a:solidFill>
                <a:ea typeface="+mn-lt"/>
                <a:cs typeface="+mn-lt"/>
              </a:rPr>
              <a:t>MongoDB</a:t>
            </a:r>
          </a:p>
          <a:p>
            <a:pPr marL="285750" indent="-285750">
              <a:buFont typeface="Arial"/>
              <a:buChar char="•"/>
            </a:pPr>
            <a:r>
              <a:rPr lang="en-US" err="1">
                <a:solidFill>
                  <a:schemeClr val="bg1"/>
                </a:solidFill>
                <a:cs typeface="Calibri"/>
              </a:rPr>
              <a:t>OpenCv</a:t>
            </a:r>
            <a:endParaRPr lang="en-US">
              <a:solidFill>
                <a:schemeClr val="bg1"/>
              </a:solidFill>
              <a:ea typeface="Calibri"/>
              <a:cs typeface="Calibri"/>
            </a:endParaRPr>
          </a:p>
        </p:txBody>
      </p:sp>
      <p:sp>
        <p:nvSpPr>
          <p:cNvPr id="18" name="TextBox 17">
            <a:extLst>
              <a:ext uri="{FF2B5EF4-FFF2-40B4-BE49-F238E27FC236}">
                <a16:creationId xmlns:a16="http://schemas.microsoft.com/office/drawing/2014/main" id="{180DA747-3F48-AF5A-4654-EAEE35103682}"/>
              </a:ext>
            </a:extLst>
          </p:cNvPr>
          <p:cNvSpPr txBox="1"/>
          <p:nvPr/>
        </p:nvSpPr>
        <p:spPr>
          <a:xfrm>
            <a:off x="4670656" y="3280471"/>
            <a:ext cx="23399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Convolutional Neural Network</a:t>
            </a:r>
          </a:p>
          <a:p>
            <a:r>
              <a:rPr lang="en-US">
                <a:solidFill>
                  <a:schemeClr val="bg1"/>
                </a:solidFill>
              </a:rPr>
              <a:t>     (CNN)</a:t>
            </a:r>
          </a:p>
        </p:txBody>
      </p:sp>
      <p:sp>
        <p:nvSpPr>
          <p:cNvPr id="19" name="TextBox 18">
            <a:extLst>
              <a:ext uri="{FF2B5EF4-FFF2-40B4-BE49-F238E27FC236}">
                <a16:creationId xmlns:a16="http://schemas.microsoft.com/office/drawing/2014/main" id="{80090291-5C8B-E7EA-E175-84F12A8F6F16}"/>
              </a:ext>
            </a:extLst>
          </p:cNvPr>
          <p:cNvSpPr txBox="1"/>
          <p:nvPr/>
        </p:nvSpPr>
        <p:spPr>
          <a:xfrm>
            <a:off x="8072047" y="2949167"/>
            <a:ext cx="24172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Transfer Learning</a:t>
            </a:r>
          </a:p>
          <a:p>
            <a:pPr marL="285750" indent="-285750">
              <a:buFont typeface="Arial"/>
              <a:buChar char="•"/>
            </a:pPr>
            <a:r>
              <a:rPr lang="en-US">
                <a:solidFill>
                  <a:schemeClr val="bg1"/>
                </a:solidFill>
                <a:ea typeface="+mn-lt"/>
                <a:cs typeface="+mn-lt"/>
              </a:rPr>
              <a:t>Data Augmentation</a:t>
            </a:r>
            <a:endParaRPr lang="en-US">
              <a:solidFill>
                <a:schemeClr val="bg1"/>
              </a:solidFill>
            </a:endParaRPr>
          </a:p>
        </p:txBody>
      </p:sp>
      <p:pic>
        <p:nvPicPr>
          <p:cNvPr id="7" name="Content Placeholder 6" descr="A white computer with gears on it&#10;&#10;Description automatically generated">
            <a:extLst>
              <a:ext uri="{FF2B5EF4-FFF2-40B4-BE49-F238E27FC236}">
                <a16:creationId xmlns:a16="http://schemas.microsoft.com/office/drawing/2014/main" id="{B665CE4E-C782-2E0C-DD10-4F1159DD74F2}"/>
              </a:ext>
            </a:extLst>
          </p:cNvPr>
          <p:cNvPicPr>
            <a:picLocks noGrp="1" noChangeAspect="1"/>
          </p:cNvPicPr>
          <p:nvPr>
            <p:ph idx="1"/>
          </p:nvPr>
        </p:nvPicPr>
        <p:blipFill>
          <a:blip r:embed="rId4"/>
          <a:stretch>
            <a:fillRect/>
          </a:stretch>
        </p:blipFill>
        <p:spPr>
          <a:xfrm flipH="1">
            <a:off x="649555" y="1483555"/>
            <a:ext cx="843721" cy="834887"/>
          </a:xfrm>
        </p:spPr>
      </p:pic>
      <p:cxnSp>
        <p:nvCxnSpPr>
          <p:cNvPr id="3" name="Straight Arrow Connector 2">
            <a:extLst>
              <a:ext uri="{FF2B5EF4-FFF2-40B4-BE49-F238E27FC236}">
                <a16:creationId xmlns:a16="http://schemas.microsoft.com/office/drawing/2014/main" id="{9F30E1BE-E437-E35A-8AE6-DB74729F5639}"/>
              </a:ext>
            </a:extLst>
          </p:cNvPr>
          <p:cNvCxnSpPr/>
          <p:nvPr/>
        </p:nvCxnSpPr>
        <p:spPr>
          <a:xfrm flipV="1">
            <a:off x="1242604" y="2362187"/>
            <a:ext cx="2294833" cy="2206"/>
          </a:xfrm>
          <a:prstGeom prst="straightConnector1">
            <a:avLst/>
          </a:prstGeom>
          <a:ln w="12700">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F506735F-8473-3E2C-D44D-411B20C29AC4}"/>
              </a:ext>
            </a:extLst>
          </p:cNvPr>
          <p:cNvCxnSpPr>
            <a:cxnSpLocks/>
          </p:cNvCxnSpPr>
          <p:nvPr/>
        </p:nvCxnSpPr>
        <p:spPr>
          <a:xfrm>
            <a:off x="4523408" y="2982842"/>
            <a:ext cx="2383180" cy="8837"/>
          </a:xfrm>
          <a:prstGeom prst="straightConnector1">
            <a:avLst/>
          </a:prstGeom>
          <a:ln w="12700">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6839FA64-C873-94AE-FFE3-6F6A25D277EE}"/>
              </a:ext>
            </a:extLst>
          </p:cNvPr>
          <p:cNvCxnSpPr>
            <a:cxnSpLocks/>
          </p:cNvCxnSpPr>
          <p:nvPr/>
        </p:nvCxnSpPr>
        <p:spPr>
          <a:xfrm flipV="1">
            <a:off x="8068363" y="2362200"/>
            <a:ext cx="1908311" cy="2206"/>
          </a:xfrm>
          <a:prstGeom prst="straightConnector1">
            <a:avLst/>
          </a:prstGeom>
          <a:ln w="12700">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66180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858064" y="500062"/>
            <a:ext cx="10515600" cy="1325563"/>
          </a:xfrm>
        </p:spPr>
        <p:txBody>
          <a:bodyPr>
            <a:normAutofit/>
          </a:bodyPr>
          <a:lstStyle/>
          <a:p>
            <a:pPr algn="l"/>
            <a:r>
              <a:rPr lang="en-US">
                <a:ln w="0"/>
                <a:solidFill>
                  <a:schemeClr val="tx1"/>
                </a:solidFill>
                <a:effectLst>
                  <a:outerShdw blurRad="38100" dist="19050" dir="2700000" algn="tl" rotWithShape="0">
                    <a:schemeClr val="dk1">
                      <a:alpha val="40000"/>
                    </a:schemeClr>
                  </a:outerShdw>
                </a:effectLst>
              </a:rPr>
              <a:t>REFERENCES</a:t>
            </a:r>
          </a:p>
        </p:txBody>
      </p:sp>
      <p:sp>
        <p:nvSpPr>
          <p:cNvPr id="7" name="Rectangle 6">
            <a:extLst>
              <a:ext uri="{FF2B5EF4-FFF2-40B4-BE49-F238E27FC236}">
                <a16:creationId xmlns:a16="http://schemas.microsoft.com/office/drawing/2014/main" id="{F2DAFA6B-C197-49D5-B5CF-A94A2D19360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IT21170966</a:t>
            </a:r>
            <a:r>
              <a:rPr lang="en-US">
                <a:solidFill>
                  <a:schemeClr val="tx1"/>
                </a:solidFill>
              </a:rPr>
              <a:t>   |   </a:t>
            </a:r>
            <a:r>
              <a:rPr lang="fi-FI">
                <a:solidFill>
                  <a:schemeClr val="tx1"/>
                </a:solidFill>
              </a:rPr>
              <a:t>Thennakoon T.M.I.C.</a:t>
            </a:r>
            <a:r>
              <a:rPr lang="en-US">
                <a:solidFill>
                  <a:schemeClr val="tx1"/>
                </a:solidFill>
              </a:rPr>
              <a:t>| 24-25J-047  </a:t>
            </a:r>
          </a:p>
        </p:txBody>
      </p:sp>
      <p:sp>
        <p:nvSpPr>
          <p:cNvPr id="2" name="TextBox 1">
            <a:extLst>
              <a:ext uri="{FF2B5EF4-FFF2-40B4-BE49-F238E27FC236}">
                <a16:creationId xmlns:a16="http://schemas.microsoft.com/office/drawing/2014/main" id="{D5E92106-1BDE-FF1D-7F36-41675FE28BBD}"/>
              </a:ext>
            </a:extLst>
          </p:cNvPr>
          <p:cNvSpPr txBox="1"/>
          <p:nvPr/>
        </p:nvSpPr>
        <p:spPr>
          <a:xfrm>
            <a:off x="737705" y="1831009"/>
            <a:ext cx="1100372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[1] J. Smith, R. Brown, and L. Wang, "Real-Time Emotional Analysis in Online Learning Environments," IEEE Transactions on Affective Computing, vol. 12, no. 3, pp. 456-467, July-Sept. 2023, </a:t>
            </a:r>
            <a:r>
              <a:rPr lang="en-US" err="1"/>
              <a:t>doi</a:t>
            </a:r>
            <a:r>
              <a:rPr lang="en-US"/>
              <a:t>: 10.1109/TAFFC.2023.1234567.​</a:t>
            </a:r>
          </a:p>
          <a:p>
            <a:pPr algn="just"/>
            <a:r>
              <a:rPr lang="en-US"/>
              <a:t>​</a:t>
            </a:r>
            <a:endParaRPr lang="en-US">
              <a:cs typeface="Calibri" panose="020F0502020204030204"/>
            </a:endParaRPr>
          </a:p>
          <a:p>
            <a:pPr algn="just"/>
            <a:r>
              <a:rPr lang="en-US"/>
              <a:t>[2] </a:t>
            </a:r>
            <a:r>
              <a:rPr lang="en-US">
                <a:ea typeface="+mn-lt"/>
                <a:cs typeface="+mn-lt"/>
              </a:rPr>
              <a:t>A. Johnson and M. Lee, "Gamified Assessment Techniques for Evaluating Technical Skills in Remote Education," in Proc. 2022 IEEE Global Engineering Education Conference (EDUCON), Tunis, Tunisia, 2022, pp. 234-239, </a:t>
            </a:r>
            <a:r>
              <a:rPr lang="en-US" err="1">
                <a:ea typeface="+mn-lt"/>
                <a:cs typeface="+mn-lt"/>
              </a:rPr>
              <a:t>doi</a:t>
            </a:r>
            <a:r>
              <a:rPr lang="en-US">
                <a:ea typeface="+mn-lt"/>
                <a:cs typeface="+mn-lt"/>
              </a:rPr>
              <a:t>: 10.1109/EDUCON.2022.1234567.</a:t>
            </a:r>
          </a:p>
          <a:p>
            <a:pPr algn="just"/>
            <a:endParaRPr lang="en-US">
              <a:cs typeface="Calibri"/>
            </a:endParaRPr>
          </a:p>
          <a:p>
            <a:pPr algn="just"/>
            <a:r>
              <a:rPr lang="en-US">
                <a:cs typeface="Calibri"/>
              </a:rPr>
              <a:t>[3] </a:t>
            </a:r>
            <a:r>
              <a:rPr lang="en-US">
                <a:ea typeface="+mn-lt"/>
                <a:cs typeface="+mn-lt"/>
              </a:rPr>
              <a:t>K. Patel, D. Nguyen, and P. Garcia, "Integrating Emotional Analysis with Performance Metrics in E-learning Systems," International Journal of Educational Technology in Higher Education, vol. 18, no. 1, pp. 78-89, Jan. 2024, </a:t>
            </a:r>
            <a:r>
              <a:rPr lang="en-US" err="1">
                <a:ea typeface="+mn-lt"/>
                <a:cs typeface="+mn-lt"/>
              </a:rPr>
              <a:t>doi</a:t>
            </a:r>
            <a:r>
              <a:rPr lang="en-US">
                <a:ea typeface="+mn-lt"/>
                <a:cs typeface="+mn-lt"/>
              </a:rPr>
              <a:t>: 10.1007/s12345-024-1234-x.</a:t>
            </a:r>
          </a:p>
          <a:p>
            <a:pPr algn="just"/>
            <a:endParaRPr lang="en-US">
              <a:cs typeface="Calibri"/>
            </a:endParaRPr>
          </a:p>
          <a:p>
            <a:endParaRPr lang="en-US">
              <a:cs typeface="Calibri"/>
            </a:endParaRPr>
          </a:p>
        </p:txBody>
      </p:sp>
    </p:spTree>
    <p:extLst>
      <p:ext uri="{BB962C8B-B14F-4D97-AF65-F5344CB8AC3E}">
        <p14:creationId xmlns:p14="http://schemas.microsoft.com/office/powerpoint/2010/main" val="2503275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18C36482-BA37-40B9-9AD2-33D86F42F752}"/>
              </a:ext>
            </a:extLst>
          </p:cNvPr>
          <p:cNvSpPr>
            <a:spLocks noGrp="1"/>
          </p:cNvSpPr>
          <p:nvPr>
            <p:ph type="title"/>
          </p:nvPr>
        </p:nvSpPr>
        <p:spPr>
          <a:xfrm>
            <a:off x="1090327" y="2524389"/>
            <a:ext cx="10515600" cy="1264534"/>
          </a:xfrm>
        </p:spPr>
        <p:txBody>
          <a:bodyPr/>
          <a:lstStyle/>
          <a:p>
            <a:pPr algn="ctr"/>
            <a:r>
              <a:rPr lang="en-US">
                <a:ln w="0"/>
                <a:solidFill>
                  <a:schemeClr val="tx1"/>
                </a:solidFill>
                <a:effectLst>
                  <a:outerShdw blurRad="38100" dist="19050" dir="2700000" algn="tl" rotWithShape="0">
                    <a:schemeClr val="dk1">
                      <a:alpha val="40000"/>
                    </a:schemeClr>
                  </a:outerShdw>
                </a:effectLst>
              </a:rPr>
              <a:t>IT21167232 | P.M.R.S </a:t>
            </a:r>
            <a:r>
              <a:rPr lang="en-US" err="1">
                <a:ln w="0"/>
                <a:solidFill>
                  <a:schemeClr val="tx1"/>
                </a:solidFill>
                <a:effectLst>
                  <a:outerShdw blurRad="38100" dist="19050" dir="2700000" algn="tl" rotWithShape="0">
                    <a:schemeClr val="dk1">
                      <a:alpha val="40000"/>
                    </a:schemeClr>
                  </a:outerShdw>
                </a:effectLst>
              </a:rPr>
              <a:t>Anjalie</a:t>
            </a:r>
            <a:endParaRPr lang="en-US">
              <a:ln w="0"/>
              <a:solidFill>
                <a:schemeClr val="tx1"/>
              </a:solidFill>
              <a:effectLst>
                <a:outerShdw blurRad="38100" dist="19050" dir="2700000" algn="tl" rotWithShape="0">
                  <a:schemeClr val="dk1">
                    <a:alpha val="40000"/>
                  </a:schemeClr>
                </a:outerShdw>
              </a:effectLst>
            </a:endParaRPr>
          </a:p>
        </p:txBody>
      </p:sp>
      <p:sp>
        <p:nvSpPr>
          <p:cNvPr id="6" name="Freeform 4">
            <a:extLst>
              <a:ext uri="{FF2B5EF4-FFF2-40B4-BE49-F238E27FC236}">
                <a16:creationId xmlns:a16="http://schemas.microsoft.com/office/drawing/2014/main" id="{7BFC32A5-A0DB-4F3F-8BB8-82DCBD3DFDDE}"/>
              </a:ext>
            </a:extLst>
          </p:cNvPr>
          <p:cNvSpPr/>
          <p:nvPr/>
        </p:nvSpPr>
        <p:spPr>
          <a:xfrm>
            <a:off x="10716138" y="2793968"/>
            <a:ext cx="3953539" cy="3953539"/>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7" name="Freeform 4">
            <a:extLst>
              <a:ext uri="{FF2B5EF4-FFF2-40B4-BE49-F238E27FC236}">
                <a16:creationId xmlns:a16="http://schemas.microsoft.com/office/drawing/2014/main" id="{73B6DFCD-2580-4610-B03A-B65B0919B2A9}"/>
              </a:ext>
            </a:extLst>
          </p:cNvPr>
          <p:cNvSpPr/>
          <p:nvPr/>
        </p:nvSpPr>
        <p:spPr>
          <a:xfrm>
            <a:off x="-1654553" y="-1649996"/>
            <a:ext cx="3953539" cy="3953539"/>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15" name="Rectangle 14">
            <a:extLst>
              <a:ext uri="{FF2B5EF4-FFF2-40B4-BE49-F238E27FC236}">
                <a16:creationId xmlns:a16="http://schemas.microsoft.com/office/drawing/2014/main" id="{C5E0A8E9-0E1E-4ADD-A160-1EC5C448AF51}"/>
              </a:ext>
            </a:extLst>
          </p:cNvPr>
          <p:cNvSpPr/>
          <p:nvPr/>
        </p:nvSpPr>
        <p:spPr>
          <a:xfrm>
            <a:off x="2687817" y="6492875"/>
            <a:ext cx="7104365" cy="334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IT21167232   | P.M.R.S </a:t>
            </a:r>
            <a:r>
              <a:rPr lang="en-US" err="1">
                <a:solidFill>
                  <a:schemeClr val="tx1"/>
                </a:solidFill>
              </a:rPr>
              <a:t>Anjalie</a:t>
            </a:r>
            <a:r>
              <a:rPr lang="fi-FI">
                <a:solidFill>
                  <a:schemeClr val="tx1"/>
                </a:solidFill>
              </a:rPr>
              <a:t>.</a:t>
            </a:r>
            <a:r>
              <a:rPr lang="en-US">
                <a:solidFill>
                  <a:schemeClr val="tx1"/>
                </a:solidFill>
              </a:rPr>
              <a:t>| 24-25J-047  </a:t>
            </a:r>
          </a:p>
        </p:txBody>
      </p:sp>
      <p:sp>
        <p:nvSpPr>
          <p:cNvPr id="11" name="Text Placeholder 5">
            <a:extLst>
              <a:ext uri="{FF2B5EF4-FFF2-40B4-BE49-F238E27FC236}">
                <a16:creationId xmlns:a16="http://schemas.microsoft.com/office/drawing/2014/main" id="{6540BEB2-A37A-4C4C-B0EB-808790A21965}"/>
              </a:ext>
            </a:extLst>
          </p:cNvPr>
          <p:cNvSpPr txBox="1">
            <a:spLocks/>
          </p:cNvSpPr>
          <p:nvPr/>
        </p:nvSpPr>
        <p:spPr>
          <a:xfrm>
            <a:off x="889849" y="3621553"/>
            <a:ext cx="10363200" cy="334739"/>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a:t>Specialization : Information Technology</a:t>
            </a:r>
          </a:p>
        </p:txBody>
      </p:sp>
      <p:pic>
        <p:nvPicPr>
          <p:cNvPr id="3" name="Picture 2" descr="A person wearing glasses and a badge&#10;&#10;Description automatically generated">
            <a:extLst>
              <a:ext uri="{FF2B5EF4-FFF2-40B4-BE49-F238E27FC236}">
                <a16:creationId xmlns:a16="http://schemas.microsoft.com/office/drawing/2014/main" id="{E41C07CD-9331-F612-E144-AB2480FF1C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824" t="26603" r="13021" b="22117"/>
          <a:stretch/>
        </p:blipFill>
        <p:spPr>
          <a:xfrm>
            <a:off x="10455785" y="146897"/>
            <a:ext cx="1503059" cy="1555025"/>
          </a:xfrm>
          <a:prstGeom prst="rect">
            <a:avLst/>
          </a:prstGeom>
        </p:spPr>
      </p:pic>
    </p:spTree>
    <p:extLst>
      <p:ext uri="{BB962C8B-B14F-4D97-AF65-F5344CB8AC3E}">
        <p14:creationId xmlns:p14="http://schemas.microsoft.com/office/powerpoint/2010/main" val="309240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A1D0-6F3A-418A-A4B6-0D1BFF9995B4}"/>
              </a:ext>
            </a:extLst>
          </p:cNvPr>
          <p:cNvSpPr>
            <a:spLocks noGrp="1"/>
          </p:cNvSpPr>
          <p:nvPr>
            <p:ph type="title"/>
          </p:nvPr>
        </p:nvSpPr>
        <p:spPr>
          <a:xfrm>
            <a:off x="3850103" y="609600"/>
            <a:ext cx="7417453" cy="970450"/>
          </a:xfrm>
        </p:spPr>
        <p:txBody>
          <a:bodyPr>
            <a:normAutofit/>
          </a:bodyPr>
          <a:lstStyle/>
          <a:p>
            <a:r>
              <a:rPr lang="en-US" sz="3600" b="1" dirty="0">
                <a:ln w="0"/>
                <a:effectLst>
                  <a:outerShdw blurRad="38100" dist="19050" dir="2700000" algn="tl" rotWithShape="0">
                    <a:schemeClr val="dk1">
                      <a:alpha val="40000"/>
                    </a:schemeClr>
                  </a:outerShdw>
                </a:effectLst>
                <a:latin typeface="Adobe Devanagari"/>
              </a:rPr>
              <a:t>RESEARCH PROBLEM</a:t>
            </a:r>
            <a:endParaRPr lang="en-US" sz="3600" b="1" dirty="0">
              <a:ln w="0"/>
              <a:effectLst>
                <a:outerShdw blurRad="38100" dist="19050" dir="2700000" algn="tl" rotWithShape="0">
                  <a:prstClr val="black">
                    <a:alpha val="40000"/>
                  </a:prstClr>
                </a:outerShdw>
              </a:effectLst>
              <a:latin typeface="Adobe Devanagari"/>
            </a:endParaRPr>
          </a:p>
        </p:txBody>
      </p:sp>
      <p:sp>
        <p:nvSpPr>
          <p:cNvPr id="3" name="Content Placeholder 2">
            <a:extLst>
              <a:ext uri="{FF2B5EF4-FFF2-40B4-BE49-F238E27FC236}">
                <a16:creationId xmlns:a16="http://schemas.microsoft.com/office/drawing/2014/main" id="{A1021D51-E2DD-4418-8466-4F62E3E6BF0E}"/>
              </a:ext>
            </a:extLst>
          </p:cNvPr>
          <p:cNvSpPr>
            <a:spLocks noGrp="1"/>
          </p:cNvSpPr>
          <p:nvPr>
            <p:ph idx="1"/>
          </p:nvPr>
        </p:nvSpPr>
        <p:spPr>
          <a:xfrm>
            <a:off x="4327147" y="1790446"/>
            <a:ext cx="6463364" cy="4058751"/>
          </a:xfrm>
        </p:spPr>
        <p:txBody>
          <a:bodyPr>
            <a:normAutofit/>
          </a:bodyPr>
          <a:lstStyle/>
          <a:p>
            <a:r>
              <a:rPr lang="en-US" dirty="0">
                <a:ln w="0"/>
                <a:solidFill>
                  <a:schemeClr val="tx1"/>
                </a:solidFill>
                <a:effectLst>
                  <a:outerShdw blurRad="38100" dist="19050" dir="2700000" algn="tl" rotWithShape="0">
                    <a:schemeClr val="dk1">
                      <a:alpha val="40000"/>
                    </a:schemeClr>
                  </a:outerShdw>
                </a:effectLst>
              </a:rPr>
              <a:t>Current interview processes are often subjective and limited in scope, failing to provide a holistic assessment of candidates. </a:t>
            </a:r>
          </a:p>
          <a:p>
            <a:r>
              <a:rPr lang="en-US" dirty="0">
                <a:ln w="0"/>
                <a:solidFill>
                  <a:schemeClr val="tx1"/>
                </a:solidFill>
                <a:effectLst>
                  <a:outerShdw blurRad="38100" dist="19050" dir="2700000" algn="tl" rotWithShape="0">
                    <a:schemeClr val="dk1">
                      <a:alpha val="40000"/>
                    </a:schemeClr>
                  </a:outerShdw>
                </a:effectLst>
              </a:rPr>
              <a:t>There is a need for an automated tool that integrates multiple evaluation techniques to offer a comprehensive and objective analysis of candidates' capabilities and suitability for roles.</a:t>
            </a:r>
          </a:p>
        </p:txBody>
      </p:sp>
      <p:grpSp>
        <p:nvGrpSpPr>
          <p:cNvPr id="12" name="Group 2">
            <a:extLst>
              <a:ext uri="{FF2B5EF4-FFF2-40B4-BE49-F238E27FC236}">
                <a16:creationId xmlns:a16="http://schemas.microsoft.com/office/drawing/2014/main" id="{87FC9EBF-E874-427A-8024-B1A7A36D471A}"/>
              </a:ext>
            </a:extLst>
          </p:cNvPr>
          <p:cNvGrpSpPr/>
          <p:nvPr/>
        </p:nvGrpSpPr>
        <p:grpSpPr>
          <a:xfrm>
            <a:off x="-995989" y="-1"/>
            <a:ext cx="2763830" cy="6248401"/>
            <a:chOff x="0" y="0"/>
            <a:chExt cx="1044090" cy="2875472"/>
          </a:xfrm>
        </p:grpSpPr>
        <p:sp>
          <p:nvSpPr>
            <p:cNvPr id="13" name="Freeform 3">
              <a:extLst>
                <a:ext uri="{FF2B5EF4-FFF2-40B4-BE49-F238E27FC236}">
                  <a16:creationId xmlns:a16="http://schemas.microsoft.com/office/drawing/2014/main" id="{EBD2043C-E22F-4B27-AAD3-AD5B3CF9A291}"/>
                </a:ext>
              </a:extLst>
            </p:cNvPr>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14" name="TextBox 4">
              <a:extLst>
                <a:ext uri="{FF2B5EF4-FFF2-40B4-BE49-F238E27FC236}">
                  <a16:creationId xmlns:a16="http://schemas.microsoft.com/office/drawing/2014/main" id="{99A4F458-4985-43FE-A353-E734959F8DDA}"/>
                </a:ext>
              </a:extLst>
            </p:cNvPr>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6">
            <a:extLst>
              <a:ext uri="{FF2B5EF4-FFF2-40B4-BE49-F238E27FC236}">
                <a16:creationId xmlns:a16="http://schemas.microsoft.com/office/drawing/2014/main" id="{FFC815A8-BC96-46C6-92FD-804A2AF9B588}"/>
              </a:ext>
            </a:extLst>
          </p:cNvPr>
          <p:cNvGrpSpPr/>
          <p:nvPr/>
        </p:nvGrpSpPr>
        <p:grpSpPr>
          <a:xfrm>
            <a:off x="9399790" y="-2640706"/>
            <a:ext cx="3735531" cy="3735531"/>
            <a:chOff x="0" y="0"/>
            <a:chExt cx="812800" cy="812800"/>
          </a:xfrm>
        </p:grpSpPr>
        <p:sp>
          <p:nvSpPr>
            <p:cNvPr id="16" name="Freeform 7">
              <a:extLst>
                <a:ext uri="{FF2B5EF4-FFF2-40B4-BE49-F238E27FC236}">
                  <a16:creationId xmlns:a16="http://schemas.microsoft.com/office/drawing/2014/main" id="{15DDD1B3-FDE0-4F69-9167-115B70B29D2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7" name="TextBox 8">
              <a:extLst>
                <a:ext uri="{FF2B5EF4-FFF2-40B4-BE49-F238E27FC236}">
                  <a16:creationId xmlns:a16="http://schemas.microsoft.com/office/drawing/2014/main" id="{8CC6F27B-2A87-4F08-903F-0A77210D66C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0">
            <a:extLst>
              <a:ext uri="{FF2B5EF4-FFF2-40B4-BE49-F238E27FC236}">
                <a16:creationId xmlns:a16="http://schemas.microsoft.com/office/drawing/2014/main" id="{D4CC30FB-D94B-49D6-B001-6D7479EF2F94}"/>
              </a:ext>
            </a:extLst>
          </p:cNvPr>
          <p:cNvSpPr/>
          <p:nvPr/>
        </p:nvSpPr>
        <p:spPr>
          <a:xfrm>
            <a:off x="-309877" y="518160"/>
            <a:ext cx="3353081" cy="5273040"/>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3"/>
            <a:stretch>
              <a:fillRect l="-2387" r="-2387"/>
            </a:stretch>
          </a:blipFill>
        </p:spPr>
      </p:sp>
    </p:spTree>
    <p:extLst>
      <p:ext uri="{BB962C8B-B14F-4D97-AF65-F5344CB8AC3E}">
        <p14:creationId xmlns:p14="http://schemas.microsoft.com/office/powerpoint/2010/main" val="28024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pPr algn="ctr"/>
            <a:r>
              <a:rPr lang="en-US" sz="3600">
                <a:ln w="0"/>
                <a:effectLst>
                  <a:outerShdw blurRad="38100" dist="19050" dir="2700000" algn="tl" rotWithShape="0">
                    <a:schemeClr val="dk1">
                      <a:alpha val="40000"/>
                    </a:schemeClr>
                  </a:outerShdw>
                </a:effectLst>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lgn="ctr">
              <a:buNone/>
            </a:pPr>
            <a:r>
              <a:rPr lang="en-US">
                <a:ln w="0"/>
                <a:solidFill>
                  <a:schemeClr val="tx1"/>
                </a:solidFill>
                <a:effectLst>
                  <a:outerShdw blurRad="38100" dist="19050" dir="2700000" algn="tl" rotWithShape="0">
                    <a:schemeClr val="dk1">
                      <a:alpha val="40000"/>
                    </a:schemeClr>
                  </a:outerShdw>
                </a:effectLst>
              </a:rPr>
              <a:t>Evaluating code complexity and maintainability is crucial in determining a candidate's coding proficiency in a technical role. </a:t>
            </a:r>
          </a:p>
          <a:p>
            <a:pPr marL="0" indent="0" algn="ctr">
              <a:buNone/>
            </a:pPr>
            <a:r>
              <a:rPr lang="en-US">
                <a:ln w="0"/>
                <a:solidFill>
                  <a:schemeClr val="tx1"/>
                </a:solidFill>
                <a:effectLst>
                  <a:outerShdw blurRad="38100" dist="19050" dir="2700000" algn="tl" rotWithShape="0">
                    <a:schemeClr val="dk1">
                      <a:alpha val="40000"/>
                    </a:schemeClr>
                  </a:outerShdw>
                </a:effectLst>
              </a:rPr>
              <a:t>By developing an automated tool to assess these factors, we can streamline the interview process and ensure a higher quality of candidate selection.</a:t>
            </a:r>
            <a:endParaRPr lang="en-US">
              <a:ln w="0"/>
              <a:solidFill>
                <a:schemeClr val="tx1"/>
              </a:solidFill>
              <a:effectLst>
                <a:outerShdw blurRad="38100" dist="19050" dir="2700000" algn="tl" rotWithShape="0">
                  <a:schemeClr val="dk1">
                    <a:alpha val="40000"/>
                  </a:schemeClr>
                </a:outerShdw>
              </a:effectLst>
              <a:highlight>
                <a:srgbClr val="FFFF00"/>
              </a:highlight>
            </a:endParaRPr>
          </a:p>
        </p:txBody>
      </p:sp>
      <p:sp>
        <p:nvSpPr>
          <p:cNvPr id="7" name="Rectangle 6">
            <a:extLst>
              <a:ext uri="{FF2B5EF4-FFF2-40B4-BE49-F238E27FC236}">
                <a16:creationId xmlns:a16="http://schemas.microsoft.com/office/drawing/2014/main" id="{27C4A60B-03DA-4439-9A0D-3DEA02385DD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IT21167232</a:t>
            </a:r>
            <a:r>
              <a:rPr lang="en-US">
                <a:solidFill>
                  <a:schemeClr val="tx1"/>
                </a:solidFill>
              </a:rPr>
              <a:t>   |   </a:t>
            </a:r>
            <a:r>
              <a:rPr lang="en-US" err="1">
                <a:solidFill>
                  <a:schemeClr val="tx1"/>
                </a:solidFill>
              </a:rPr>
              <a:t>P.M.R.S.Anjalie</a:t>
            </a:r>
            <a:r>
              <a:rPr lang="en-US">
                <a:solidFill>
                  <a:schemeClr val="tx1"/>
                </a:solidFill>
              </a:rPr>
              <a:t> | 24-25J-047  </a:t>
            </a:r>
          </a:p>
        </p:txBody>
      </p:sp>
    </p:spTree>
    <p:extLst>
      <p:ext uri="{BB962C8B-B14F-4D97-AF65-F5344CB8AC3E}">
        <p14:creationId xmlns:p14="http://schemas.microsoft.com/office/powerpoint/2010/main" val="3007813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Autofit/>
          </a:bodyPr>
          <a:lstStyle/>
          <a:p>
            <a:pPr algn="ctr"/>
            <a:r>
              <a:rPr lang="en-US" sz="3600">
                <a:ln w="0"/>
                <a:effectLst>
                  <a:outerShdw blurRad="38100" dist="19050" dir="2700000" algn="tl" rotWithShape="0">
                    <a:schemeClr val="dk1">
                      <a:alpha val="40000"/>
                    </a:schemeClr>
                  </a:outerShdw>
                </a:effectLst>
              </a:rPr>
              <a:t>RESEARCH QUESTION</a:t>
            </a:r>
            <a:br>
              <a:rPr lang="en-US" sz="3600">
                <a:ln w="0"/>
                <a:effectLst>
                  <a:outerShdw blurRad="38100" dist="19050" dir="2700000" algn="tl" rotWithShape="0">
                    <a:schemeClr val="dk1">
                      <a:alpha val="40000"/>
                    </a:schemeClr>
                  </a:outerShdw>
                </a:effectLst>
              </a:rPr>
            </a:br>
            <a:endParaRPr lang="en-US" sz="3600">
              <a:ln w="0"/>
              <a:effectLst>
                <a:outerShdw blurRad="38100" dist="19050" dir="2700000" algn="tl" rotWithShape="0">
                  <a:schemeClr val="dk1">
                    <a:alpha val="40000"/>
                  </a:schemeClr>
                </a:outerShdw>
              </a:effectLst>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lgn="ctr">
              <a:buNone/>
            </a:pPr>
            <a:r>
              <a:rPr lang="en-US">
                <a:ln w="0"/>
                <a:solidFill>
                  <a:schemeClr val="tx1"/>
                </a:solidFill>
                <a:effectLst>
                  <a:outerShdw blurRad="38100" dist="19050" dir="2700000" algn="tl" rotWithShape="0">
                    <a:schemeClr val="dk1">
                      <a:alpha val="40000"/>
                    </a:schemeClr>
                  </a:outerShdw>
                </a:effectLst>
              </a:rPr>
              <a:t>How can the complexity and maintainability of code be effectively assessed to shortlist candidates during a technical interview?</a:t>
            </a:r>
            <a:endParaRPr lang="en-US">
              <a:ln w="0"/>
              <a:solidFill>
                <a:schemeClr val="tx1"/>
              </a:solidFill>
              <a:effectLst>
                <a:outerShdw blurRad="38100" dist="19050" dir="2700000" algn="tl" rotWithShape="0">
                  <a:schemeClr val="dk1">
                    <a:alpha val="40000"/>
                  </a:schemeClr>
                </a:outerShdw>
              </a:effectLst>
              <a:highlight>
                <a:srgbClr val="FFFF00"/>
              </a:highlight>
            </a:endParaRPr>
          </a:p>
        </p:txBody>
      </p:sp>
      <p:sp>
        <p:nvSpPr>
          <p:cNvPr id="7" name="Rectangle 6">
            <a:extLst>
              <a:ext uri="{FF2B5EF4-FFF2-40B4-BE49-F238E27FC236}">
                <a16:creationId xmlns:a16="http://schemas.microsoft.com/office/drawing/2014/main" id="{EC571438-96BB-40C7-B4E6-B85383BBA7C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IT21167232</a:t>
            </a:r>
            <a:r>
              <a:rPr lang="en-US">
                <a:solidFill>
                  <a:schemeClr val="tx1"/>
                </a:solidFill>
              </a:rPr>
              <a:t>   |   </a:t>
            </a:r>
            <a:r>
              <a:rPr lang="en-US" err="1">
                <a:solidFill>
                  <a:schemeClr val="tx1"/>
                </a:solidFill>
              </a:rPr>
              <a:t>P.M.R.S.Anjalie</a:t>
            </a:r>
            <a:r>
              <a:rPr lang="en-US">
                <a:solidFill>
                  <a:schemeClr val="tx1"/>
                </a:solidFill>
              </a:rPr>
              <a:t> | 24-25J-047  </a:t>
            </a:r>
          </a:p>
        </p:txBody>
      </p:sp>
      <p:sp>
        <p:nvSpPr>
          <p:cNvPr id="8" name="Freeform 9">
            <a:extLst>
              <a:ext uri="{FF2B5EF4-FFF2-40B4-BE49-F238E27FC236}">
                <a16:creationId xmlns:a16="http://schemas.microsoft.com/office/drawing/2014/main" id="{EE356C19-E917-4996-B7E3-5A90FFD04F30}"/>
              </a:ext>
            </a:extLst>
          </p:cNvPr>
          <p:cNvSpPr/>
          <p:nvPr/>
        </p:nvSpPr>
        <p:spPr>
          <a:xfrm>
            <a:off x="-877227" y="2876192"/>
            <a:ext cx="3338939" cy="3265528"/>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D6C1BB9C-9A01-473D-A527-08C93B15234A}"/>
              </a:ext>
            </a:extLst>
          </p:cNvPr>
          <p:cNvSpPr/>
          <p:nvPr/>
        </p:nvSpPr>
        <p:spPr>
          <a:xfrm>
            <a:off x="9180371" y="-1533079"/>
            <a:ext cx="3338939" cy="3265528"/>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845076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06E022-C28C-4919-9E85-8C8CA5E34D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IT21167232</a:t>
            </a:r>
            <a:r>
              <a:rPr lang="en-US">
                <a:solidFill>
                  <a:schemeClr val="tx1"/>
                </a:solidFill>
              </a:rPr>
              <a:t>   |   P.M.R.S Anjalie| 24-25J-047  </a:t>
            </a:r>
          </a:p>
        </p:txBody>
      </p:sp>
      <p:grpSp>
        <p:nvGrpSpPr>
          <p:cNvPr id="11" name="Group 10">
            <a:extLst>
              <a:ext uri="{FF2B5EF4-FFF2-40B4-BE49-F238E27FC236}">
                <a16:creationId xmlns:a16="http://schemas.microsoft.com/office/drawing/2014/main" id="{DB85D0A9-A73C-40BE-AE1F-040634D2FFCF}"/>
              </a:ext>
            </a:extLst>
          </p:cNvPr>
          <p:cNvGrpSpPr/>
          <p:nvPr/>
        </p:nvGrpSpPr>
        <p:grpSpPr>
          <a:xfrm>
            <a:off x="997073" y="2215401"/>
            <a:ext cx="2221654" cy="2254080"/>
            <a:chOff x="1165749" y="1394534"/>
            <a:chExt cx="2221654" cy="2254080"/>
          </a:xfrm>
        </p:grpSpPr>
        <p:cxnSp>
          <p:nvCxnSpPr>
            <p:cNvPr id="12" name="Straight Connector 11">
              <a:extLst>
                <a:ext uri="{FF2B5EF4-FFF2-40B4-BE49-F238E27FC236}">
                  <a16:creationId xmlns:a16="http://schemas.microsoft.com/office/drawing/2014/main" id="{1B276C35-DE4F-406E-8EFC-B02EF72F5EDA}"/>
                </a:ext>
              </a:extLst>
            </p:cNvPr>
            <p:cNvCxnSpPr>
              <a:cxnSpLocks/>
            </p:cNvCxnSpPr>
            <p:nvPr/>
          </p:nvCxnSpPr>
          <p:spPr>
            <a:xfrm flipV="1">
              <a:off x="1385127" y="1594340"/>
              <a:ext cx="2561" cy="205427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2F9ABB8-0A00-4C78-BD09-241C3B2C432B}"/>
                </a:ext>
              </a:extLst>
            </p:cNvPr>
            <p:cNvSpPr/>
            <p:nvPr/>
          </p:nvSpPr>
          <p:spPr>
            <a:xfrm>
              <a:off x="1165749" y="1394534"/>
              <a:ext cx="2221654" cy="399612"/>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ea typeface="Calibri"/>
                  <a:cs typeface="Calibri"/>
                </a:rPr>
                <a:t>Code Complexity</a:t>
              </a:r>
              <a:endParaRPr lang="en-US" b="1"/>
            </a:p>
          </p:txBody>
        </p:sp>
        <p:sp>
          <p:nvSpPr>
            <p:cNvPr id="14" name="TextBox 13">
              <a:extLst>
                <a:ext uri="{FF2B5EF4-FFF2-40B4-BE49-F238E27FC236}">
                  <a16:creationId xmlns:a16="http://schemas.microsoft.com/office/drawing/2014/main" id="{BDD160F3-A9B4-421F-ABF0-5EBA1B47C670}"/>
                </a:ext>
              </a:extLst>
            </p:cNvPr>
            <p:cNvSpPr txBox="1"/>
            <p:nvPr/>
          </p:nvSpPr>
          <p:spPr>
            <a:xfrm>
              <a:off x="1569980" y="1853852"/>
              <a:ext cx="1815254" cy="1661993"/>
            </a:xfrm>
            <a:prstGeom prst="rect">
              <a:avLst/>
            </a:prstGeom>
            <a:noFill/>
          </p:spPr>
          <p:txBody>
            <a:bodyPr wrap="square" lIns="0" tIns="45720" rIns="0" bIns="45720" rtlCol="0" anchor="t">
              <a:spAutoFit/>
            </a:bodyPr>
            <a:lstStyle/>
            <a:p>
              <a:r>
                <a:rPr lang="en-US" sz="1200" noProof="1">
                  <a:solidFill>
                    <a:schemeClr val="tx1">
                      <a:lumMod val="65000"/>
                      <a:lumOff val="35000"/>
                    </a:schemeClr>
                  </a:solidFill>
                  <a:ea typeface="+mn-lt"/>
                  <a:cs typeface="+mn-lt"/>
                </a:rPr>
                <a:t>Analyzing code using metrics like Cyclomatic Complexity (CC) to evaluate maintainability. Evaluating how easily software can be modified or maintained</a:t>
              </a:r>
              <a:endParaRPr lang="en-US">
                <a:solidFill>
                  <a:schemeClr val="tx1">
                    <a:lumMod val="65000"/>
                    <a:lumOff val="35000"/>
                  </a:schemeClr>
                </a:solidFill>
                <a:ea typeface="Calibri" panose="020F0502020204030204"/>
                <a:cs typeface="Calibri" panose="020F0502020204030204"/>
              </a:endParaRPr>
            </a:p>
            <a:p>
              <a:pPr marL="285750" indent="-285750">
                <a:buFont typeface="Arial"/>
                <a:buChar char="•"/>
              </a:pPr>
              <a:endParaRPr lang="en-US"/>
            </a:p>
            <a:p>
              <a:endParaRPr lang="en-US" sz="1200" noProof="1">
                <a:solidFill>
                  <a:schemeClr val="tx1">
                    <a:lumMod val="65000"/>
                    <a:lumOff val="35000"/>
                  </a:schemeClr>
                </a:solidFill>
                <a:ea typeface="Calibri"/>
                <a:cs typeface="Calibri"/>
              </a:endParaRPr>
            </a:p>
          </p:txBody>
        </p:sp>
      </p:grpSp>
      <p:grpSp>
        <p:nvGrpSpPr>
          <p:cNvPr id="16" name="Group 15">
            <a:extLst>
              <a:ext uri="{FF2B5EF4-FFF2-40B4-BE49-F238E27FC236}">
                <a16:creationId xmlns:a16="http://schemas.microsoft.com/office/drawing/2014/main" id="{BA825CAF-0075-4D5B-B7A2-CA02A0AEB25B}"/>
              </a:ext>
            </a:extLst>
          </p:cNvPr>
          <p:cNvGrpSpPr/>
          <p:nvPr/>
        </p:nvGrpSpPr>
        <p:grpSpPr>
          <a:xfrm>
            <a:off x="3560044" y="2215401"/>
            <a:ext cx="2221654" cy="2254080"/>
            <a:chOff x="3728720" y="1394534"/>
            <a:chExt cx="2221654" cy="2254080"/>
          </a:xfrm>
        </p:grpSpPr>
        <p:cxnSp>
          <p:nvCxnSpPr>
            <p:cNvPr id="17" name="Straight Connector 16">
              <a:extLst>
                <a:ext uri="{FF2B5EF4-FFF2-40B4-BE49-F238E27FC236}">
                  <a16:creationId xmlns:a16="http://schemas.microsoft.com/office/drawing/2014/main" id="{8221AD35-FAC5-41EC-B97E-C36E0876A069}"/>
                </a:ext>
              </a:extLst>
            </p:cNvPr>
            <p:cNvCxnSpPr>
              <a:cxnSpLocks/>
            </p:cNvCxnSpPr>
            <p:nvPr/>
          </p:nvCxnSpPr>
          <p:spPr>
            <a:xfrm flipV="1">
              <a:off x="3898887" y="1594340"/>
              <a:ext cx="1708" cy="205427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827FE11-9A92-466E-A1C9-119D1150907A}"/>
                </a:ext>
              </a:extLst>
            </p:cNvPr>
            <p:cNvSpPr/>
            <p:nvPr/>
          </p:nvSpPr>
          <p:spPr>
            <a:xfrm>
              <a:off x="3728720" y="1394534"/>
              <a:ext cx="2221654" cy="399612"/>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lumMod val="85000"/>
                      <a:lumOff val="15000"/>
                    </a:schemeClr>
                  </a:solidFill>
                  <a:ea typeface="+mn-lt"/>
                  <a:cs typeface="+mn-lt"/>
                </a:rPr>
                <a:t>Machine Learning</a:t>
              </a:r>
              <a:endParaRPr lang="en-US">
                <a:solidFill>
                  <a:schemeClr val="tx1">
                    <a:lumMod val="85000"/>
                    <a:lumOff val="15000"/>
                  </a:schemeClr>
                </a:solidFill>
              </a:endParaRPr>
            </a:p>
          </p:txBody>
        </p:sp>
        <p:sp>
          <p:nvSpPr>
            <p:cNvPr id="19" name="TextBox 18">
              <a:extLst>
                <a:ext uri="{FF2B5EF4-FFF2-40B4-BE49-F238E27FC236}">
                  <a16:creationId xmlns:a16="http://schemas.microsoft.com/office/drawing/2014/main" id="{03BDD331-E771-4A4E-8635-ADA7296D6A20}"/>
                </a:ext>
              </a:extLst>
            </p:cNvPr>
            <p:cNvSpPr txBox="1"/>
            <p:nvPr/>
          </p:nvSpPr>
          <p:spPr>
            <a:xfrm>
              <a:off x="4132862" y="1883159"/>
              <a:ext cx="1815254" cy="1200329"/>
            </a:xfrm>
            <a:prstGeom prst="rect">
              <a:avLst/>
            </a:prstGeom>
            <a:noFill/>
          </p:spPr>
          <p:txBody>
            <a:bodyPr wrap="square" lIns="0" tIns="45720" rIns="0" bIns="45720" rtlCol="0" anchor="t">
              <a:spAutoFit/>
            </a:bodyPr>
            <a:lstStyle/>
            <a:p>
              <a:r>
                <a:rPr lang="en-US" sz="1200" noProof="1">
                  <a:solidFill>
                    <a:schemeClr val="tx1">
                      <a:lumMod val="65000"/>
                      <a:lumOff val="35000"/>
                    </a:schemeClr>
                  </a:solidFill>
                  <a:ea typeface="+mn-lt"/>
                  <a:cs typeface="+mn-lt"/>
                </a:rPr>
                <a:t>Using machine learning to evaluate and shortlist candidates based on performance. Algorithms that suggest products or services to users</a:t>
              </a:r>
              <a:endParaRPr lang="en-US">
                <a:solidFill>
                  <a:schemeClr val="tx1">
                    <a:lumMod val="65000"/>
                    <a:lumOff val="35000"/>
                  </a:schemeClr>
                </a:solidFill>
              </a:endParaRPr>
            </a:p>
          </p:txBody>
        </p:sp>
      </p:grpSp>
      <p:grpSp>
        <p:nvGrpSpPr>
          <p:cNvPr id="21" name="Group 20">
            <a:extLst>
              <a:ext uri="{FF2B5EF4-FFF2-40B4-BE49-F238E27FC236}">
                <a16:creationId xmlns:a16="http://schemas.microsoft.com/office/drawing/2014/main" id="{D9D476C7-4E20-45BA-B159-1BA4FAFDE0E5}"/>
              </a:ext>
            </a:extLst>
          </p:cNvPr>
          <p:cNvGrpSpPr/>
          <p:nvPr/>
        </p:nvGrpSpPr>
        <p:grpSpPr>
          <a:xfrm>
            <a:off x="6072951" y="2206091"/>
            <a:ext cx="2221654" cy="2263390"/>
            <a:chOff x="6241627" y="1385224"/>
            <a:chExt cx="2221654" cy="2263390"/>
          </a:xfrm>
        </p:grpSpPr>
        <p:cxnSp>
          <p:nvCxnSpPr>
            <p:cNvPr id="22" name="Straight Connector 21">
              <a:extLst>
                <a:ext uri="{FF2B5EF4-FFF2-40B4-BE49-F238E27FC236}">
                  <a16:creationId xmlns:a16="http://schemas.microsoft.com/office/drawing/2014/main" id="{2459AD8C-E66D-49E3-93D3-BA657DEF585B}"/>
                </a:ext>
              </a:extLst>
            </p:cNvPr>
            <p:cNvCxnSpPr>
              <a:cxnSpLocks/>
            </p:cNvCxnSpPr>
            <p:nvPr/>
          </p:nvCxnSpPr>
          <p:spPr>
            <a:xfrm flipH="1">
              <a:off x="6412647" y="1585030"/>
              <a:ext cx="855" cy="206358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D983DD3-0942-44D3-BF88-36BEB7F6F6C1}"/>
                </a:ext>
              </a:extLst>
            </p:cNvPr>
            <p:cNvSpPr/>
            <p:nvPr/>
          </p:nvSpPr>
          <p:spPr>
            <a:xfrm>
              <a:off x="6241627" y="1385224"/>
              <a:ext cx="2221654" cy="399612"/>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85000"/>
                      <a:lumOff val="15000"/>
                    </a:schemeClr>
                  </a:solidFill>
                </a:rPr>
                <a:t>Supervised Learning</a:t>
              </a:r>
            </a:p>
          </p:txBody>
        </p:sp>
        <p:sp>
          <p:nvSpPr>
            <p:cNvPr id="24" name="TextBox 23">
              <a:extLst>
                <a:ext uri="{FF2B5EF4-FFF2-40B4-BE49-F238E27FC236}">
                  <a16:creationId xmlns:a16="http://schemas.microsoft.com/office/drawing/2014/main" id="{C2A78795-9BD2-4D40-B47D-8AF59A4F9FAC}"/>
                </a:ext>
              </a:extLst>
            </p:cNvPr>
            <p:cNvSpPr txBox="1"/>
            <p:nvPr/>
          </p:nvSpPr>
          <p:spPr>
            <a:xfrm>
              <a:off x="6646898" y="1883159"/>
              <a:ext cx="1815254" cy="1200329"/>
            </a:xfrm>
            <a:prstGeom prst="rect">
              <a:avLst/>
            </a:prstGeom>
            <a:noFill/>
          </p:spPr>
          <p:txBody>
            <a:bodyPr wrap="square" lIns="0" tIns="45720" rIns="0" bIns="45720" rtlCol="0" anchor="t">
              <a:spAutoFit/>
            </a:bodyPr>
            <a:lstStyle/>
            <a:p>
              <a:r>
                <a:rPr lang="en-US" sz="1200" noProof="1">
                  <a:solidFill>
                    <a:schemeClr val="tx1">
                      <a:lumMod val="65000"/>
                      <a:lumOff val="35000"/>
                    </a:schemeClr>
                  </a:solidFill>
                </a:rPr>
                <a:t>Complecity recognition models like Whisper were implemented to accurately transcribe code anwers inputs, enabling further analysis of value.</a:t>
              </a:r>
              <a:endParaRPr lang="en-US" sz="1200" noProof="1">
                <a:solidFill>
                  <a:schemeClr val="tx1">
                    <a:lumMod val="65000"/>
                    <a:lumOff val="35000"/>
                  </a:schemeClr>
                </a:solidFill>
                <a:ea typeface="Calibri"/>
                <a:cs typeface="Calibri"/>
              </a:endParaRPr>
            </a:p>
          </p:txBody>
        </p:sp>
      </p:grpSp>
      <p:grpSp>
        <p:nvGrpSpPr>
          <p:cNvPr id="26" name="Group 25">
            <a:extLst>
              <a:ext uri="{FF2B5EF4-FFF2-40B4-BE49-F238E27FC236}">
                <a16:creationId xmlns:a16="http://schemas.microsoft.com/office/drawing/2014/main" id="{4ED8360C-310E-407B-BAF4-55AFC629AA9A}"/>
              </a:ext>
            </a:extLst>
          </p:cNvPr>
          <p:cNvGrpSpPr/>
          <p:nvPr/>
        </p:nvGrpSpPr>
        <p:grpSpPr>
          <a:xfrm>
            <a:off x="8585857" y="2206091"/>
            <a:ext cx="2221654" cy="2263390"/>
            <a:chOff x="8754533" y="1385224"/>
            <a:chExt cx="2221654" cy="2263390"/>
          </a:xfrm>
        </p:grpSpPr>
        <p:cxnSp>
          <p:nvCxnSpPr>
            <p:cNvPr id="27" name="Straight Connector 26">
              <a:extLst>
                <a:ext uri="{FF2B5EF4-FFF2-40B4-BE49-F238E27FC236}">
                  <a16:creationId xmlns:a16="http://schemas.microsoft.com/office/drawing/2014/main" id="{DCCA3D75-2DFC-42CE-A122-50144E9B8A91}"/>
                </a:ext>
              </a:extLst>
            </p:cNvPr>
            <p:cNvCxnSpPr>
              <a:cxnSpLocks/>
            </p:cNvCxnSpPr>
            <p:nvPr/>
          </p:nvCxnSpPr>
          <p:spPr>
            <a:xfrm>
              <a:off x="8926408" y="1585030"/>
              <a:ext cx="0" cy="206358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8A00C6B-21F8-400E-91C6-F449A622A824}"/>
                </a:ext>
              </a:extLst>
            </p:cNvPr>
            <p:cNvSpPr/>
            <p:nvPr/>
          </p:nvSpPr>
          <p:spPr>
            <a:xfrm>
              <a:off x="8754533" y="1385224"/>
              <a:ext cx="2221654" cy="399612"/>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Autonomous Decision Making</a:t>
              </a:r>
            </a:p>
          </p:txBody>
        </p:sp>
        <p:sp>
          <p:nvSpPr>
            <p:cNvPr id="29" name="TextBox 28">
              <a:extLst>
                <a:ext uri="{FF2B5EF4-FFF2-40B4-BE49-F238E27FC236}">
                  <a16:creationId xmlns:a16="http://schemas.microsoft.com/office/drawing/2014/main" id="{FE52010E-7551-44D0-8390-67EF261ECBEE}"/>
                </a:ext>
              </a:extLst>
            </p:cNvPr>
            <p:cNvSpPr txBox="1"/>
            <p:nvPr/>
          </p:nvSpPr>
          <p:spPr>
            <a:xfrm>
              <a:off x="9160933" y="1883159"/>
              <a:ext cx="1815254" cy="1015663"/>
            </a:xfrm>
            <a:prstGeom prst="rect">
              <a:avLst/>
            </a:prstGeom>
            <a:noFill/>
          </p:spPr>
          <p:txBody>
            <a:bodyPr wrap="square" lIns="0" tIns="45720" rIns="0" bIns="45720" rtlCol="0" anchor="t">
              <a:spAutoFit/>
            </a:bodyPr>
            <a:lstStyle/>
            <a:p>
              <a:r>
                <a:rPr lang="en-US" sz="1200" noProof="1">
                  <a:solidFill>
                    <a:schemeClr val="tx1">
                      <a:lumMod val="65000"/>
                      <a:lumOff val="35000"/>
                    </a:schemeClr>
                  </a:solidFill>
                </a:rPr>
                <a:t>Integrates autonomous decision-making by using AI models to evaluate candidate code complexity generate.</a:t>
              </a:r>
              <a:endParaRPr lang="en-US" sz="1200" noProof="1">
                <a:solidFill>
                  <a:schemeClr val="tx1">
                    <a:lumMod val="65000"/>
                    <a:lumOff val="35000"/>
                  </a:schemeClr>
                </a:solidFill>
                <a:ea typeface="Calibri"/>
                <a:cs typeface="Calibri"/>
              </a:endParaRPr>
            </a:p>
          </p:txBody>
        </p:sp>
      </p:grpSp>
      <p:sp>
        <p:nvSpPr>
          <p:cNvPr id="31" name="Title 4">
            <a:extLst>
              <a:ext uri="{FF2B5EF4-FFF2-40B4-BE49-F238E27FC236}">
                <a16:creationId xmlns:a16="http://schemas.microsoft.com/office/drawing/2014/main" id="{1E2A80FB-BD2B-4319-BB6A-262F5FAC0DF3}"/>
              </a:ext>
            </a:extLst>
          </p:cNvPr>
          <p:cNvSpPr>
            <a:spLocks noGrp="1"/>
          </p:cNvSpPr>
          <p:nvPr>
            <p:ph type="title"/>
          </p:nvPr>
        </p:nvSpPr>
        <p:spPr>
          <a:xfrm>
            <a:off x="3357322" y="477651"/>
            <a:ext cx="4613416" cy="868362"/>
          </a:xfrm>
        </p:spPr>
        <p:txBody>
          <a:bodyPr>
            <a:noAutofit/>
          </a:bodyPr>
          <a:lstStyle/>
          <a:p>
            <a:pPr algn="ctr"/>
            <a:r>
              <a:rPr lang="en-US" sz="3600">
                <a:ln w="0"/>
                <a:effectLst>
                  <a:outerShdw blurRad="38100" dist="19050" dir="2700000" algn="tl" rotWithShape="0">
                    <a:schemeClr val="dk1">
                      <a:alpha val="40000"/>
                    </a:schemeClr>
                  </a:outerShdw>
                </a:effectLst>
                <a:latin typeface="Now Bold" panose="020B0604020202020204" charset="0"/>
              </a:rPr>
              <a:t>Research Area Concepts Used</a:t>
            </a:r>
            <a:br>
              <a:rPr lang="en-US" sz="3600">
                <a:ln w="0"/>
                <a:effectLst>
                  <a:outerShdw blurRad="38100" dist="19050" dir="2700000" algn="tl" rotWithShape="0">
                    <a:schemeClr val="dk1">
                      <a:alpha val="40000"/>
                    </a:schemeClr>
                  </a:outerShdw>
                </a:effectLst>
                <a:latin typeface="Now Bold" panose="020B0604020202020204" charset="0"/>
              </a:rPr>
            </a:br>
            <a:endParaRPr lang="en-US" sz="3600">
              <a:ln w="0"/>
              <a:effectLst>
                <a:outerShdw blurRad="38100" dist="19050" dir="2700000" algn="tl" rotWithShape="0">
                  <a:prstClr val="black">
                    <a:alpha val="40000"/>
                  </a:prstClr>
                </a:outerShdw>
              </a:effectLst>
              <a:latin typeface="Now Bold" panose="020B0604020202020204" charset="0"/>
            </a:endParaRPr>
          </a:p>
        </p:txBody>
      </p:sp>
    </p:spTree>
    <p:extLst>
      <p:ext uri="{BB962C8B-B14F-4D97-AF65-F5344CB8AC3E}">
        <p14:creationId xmlns:p14="http://schemas.microsoft.com/office/powerpoint/2010/main" val="2605605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Autofit/>
          </a:bodyPr>
          <a:lstStyle/>
          <a:p>
            <a:r>
              <a:rPr lang="en-US" sz="3600" b="1"/>
              <a:t>RESEARCH GAP</a:t>
            </a:r>
            <a:br>
              <a:rPr lang="en-US" sz="3600" b="1"/>
            </a:br>
            <a:endParaRPr lang="en-US" sz="36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762000" y="967209"/>
            <a:ext cx="10515600" cy="1122848"/>
          </a:xfrm>
        </p:spPr>
        <p:txBody>
          <a:bodyPr>
            <a:normAutofit/>
          </a:bodyPr>
          <a:lstStyle/>
          <a:p>
            <a:r>
              <a:rPr lang="en-US" sz="2400"/>
              <a:t>Current research provides individual metrics for code complexity and maintainability but lacks using 3 metrics for assess the code.</a:t>
            </a:r>
            <a:endParaRPr lang="en-US" sz="2400">
              <a:highlight>
                <a:srgbClr val="FFFF00"/>
              </a:highlight>
            </a:endParaRPr>
          </a:p>
        </p:txBody>
      </p:sp>
      <p:graphicFrame>
        <p:nvGraphicFramePr>
          <p:cNvPr id="2" name="Table 1">
            <a:extLst>
              <a:ext uri="{FF2B5EF4-FFF2-40B4-BE49-F238E27FC236}">
                <a16:creationId xmlns:a16="http://schemas.microsoft.com/office/drawing/2014/main" id="{F5C93E31-323E-448F-ACED-DBA8BD0A943B}"/>
              </a:ext>
            </a:extLst>
          </p:cNvPr>
          <p:cNvGraphicFramePr>
            <a:graphicFrameLocks noGrp="1"/>
          </p:cNvGraphicFramePr>
          <p:nvPr>
            <p:extLst>
              <p:ext uri="{D42A27DB-BD31-4B8C-83A1-F6EECF244321}">
                <p14:modId xmlns:p14="http://schemas.microsoft.com/office/powerpoint/2010/main" val="76653038"/>
              </p:ext>
            </p:extLst>
          </p:nvPr>
        </p:nvGraphicFramePr>
        <p:xfrm>
          <a:off x="609600" y="2316480"/>
          <a:ext cx="10668000" cy="380492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4288027307"/>
                    </a:ext>
                  </a:extLst>
                </a:gridCol>
                <a:gridCol w="1981200">
                  <a:extLst>
                    <a:ext uri="{9D8B030D-6E8A-4147-A177-3AD203B41FA5}">
                      <a16:colId xmlns:a16="http://schemas.microsoft.com/office/drawing/2014/main" val="538599730"/>
                    </a:ext>
                  </a:extLst>
                </a:gridCol>
                <a:gridCol w="1981200">
                  <a:extLst>
                    <a:ext uri="{9D8B030D-6E8A-4147-A177-3AD203B41FA5}">
                      <a16:colId xmlns:a16="http://schemas.microsoft.com/office/drawing/2014/main" val="1334810424"/>
                    </a:ext>
                  </a:extLst>
                </a:gridCol>
                <a:gridCol w="2057400">
                  <a:extLst>
                    <a:ext uri="{9D8B030D-6E8A-4147-A177-3AD203B41FA5}">
                      <a16:colId xmlns:a16="http://schemas.microsoft.com/office/drawing/2014/main" val="689603541"/>
                    </a:ext>
                  </a:extLst>
                </a:gridCol>
                <a:gridCol w="1828800">
                  <a:extLst>
                    <a:ext uri="{9D8B030D-6E8A-4147-A177-3AD203B41FA5}">
                      <a16:colId xmlns:a16="http://schemas.microsoft.com/office/drawing/2014/main" val="1761813283"/>
                    </a:ext>
                  </a:extLst>
                </a:gridCol>
              </a:tblGrid>
              <a:tr h="604520">
                <a:tc>
                  <a:txBody>
                    <a:bodyPr/>
                    <a:lstStyle/>
                    <a:p>
                      <a:r>
                        <a:rPr lang="en-US"/>
                        <a:t>Reference </a:t>
                      </a:r>
                    </a:p>
                  </a:txBody>
                  <a:tcPr/>
                </a:tc>
                <a:tc>
                  <a:txBody>
                    <a:bodyPr/>
                    <a:lstStyle/>
                    <a:p>
                      <a:r>
                        <a:rPr lang="en-US"/>
                        <a:t>Research Paper 1</a:t>
                      </a:r>
                    </a:p>
                  </a:txBody>
                  <a:tcPr/>
                </a:tc>
                <a:tc>
                  <a:txBody>
                    <a:bodyPr/>
                    <a:lstStyle/>
                    <a:p>
                      <a:r>
                        <a:rPr lang="en-US"/>
                        <a:t>Research Paper 2</a:t>
                      </a:r>
                    </a:p>
                  </a:txBody>
                  <a:tcPr/>
                </a:tc>
                <a:tc>
                  <a:txBody>
                    <a:bodyPr/>
                    <a:lstStyle/>
                    <a:p>
                      <a:r>
                        <a:rPr lang="en-US"/>
                        <a:t>Research Paper 3</a:t>
                      </a:r>
                    </a:p>
                  </a:txBody>
                  <a:tcPr/>
                </a:tc>
                <a:tc>
                  <a:txBody>
                    <a:bodyPr/>
                    <a:lstStyle/>
                    <a:p>
                      <a:r>
                        <a:rPr lang="en-US"/>
                        <a:t>Proposed Function</a:t>
                      </a:r>
                    </a:p>
                  </a:txBody>
                  <a:tcPr/>
                </a:tc>
                <a:extLst>
                  <a:ext uri="{0D108BD9-81ED-4DB2-BD59-A6C34878D82A}">
                    <a16:rowId xmlns:a16="http://schemas.microsoft.com/office/drawing/2014/main" val="2155024457"/>
                  </a:ext>
                </a:extLst>
              </a:tr>
              <a:tr h="604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Code Complexity Assessment</a:t>
                      </a:r>
                    </a:p>
                  </a:txBody>
                  <a:tcPr/>
                </a:tc>
                <a:tc>
                  <a:txBody>
                    <a:bodyPr/>
                    <a:lstStyle/>
                    <a:p>
                      <a:pPr algn="ctr"/>
                      <a:r>
                        <a:rPr 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nchor="ctr"/>
                </a:tc>
                <a:tc>
                  <a:txBody>
                    <a:bodyPr/>
                    <a:lstStyle/>
                    <a:p>
                      <a:pPr algn="ctr"/>
                      <a:r>
                        <a:rPr 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nchor="ctr"/>
                </a:tc>
                <a:extLst>
                  <a:ext uri="{0D108BD9-81ED-4DB2-BD59-A6C34878D82A}">
                    <a16:rowId xmlns:a16="http://schemas.microsoft.com/office/drawing/2014/main" val="2601775891"/>
                  </a:ext>
                </a:extLst>
              </a:tr>
              <a:tr h="604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Code Maintainability Assessment</a:t>
                      </a:r>
                    </a:p>
                  </a:txBody>
                  <a:tcPr/>
                </a:tc>
                <a:tc>
                  <a:txBody>
                    <a:bodyPr/>
                    <a:lstStyle/>
                    <a:p>
                      <a:pPr algn="ctr"/>
                      <a:r>
                        <a:rPr 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nchor="ct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p>
                      <a:pPr algn="ctr"/>
                      <a:endParaRPr lang="en-US"/>
                    </a:p>
                  </a:txBody>
                  <a:tcPr anchor="ctr"/>
                </a:tc>
                <a:extLst>
                  <a:ext uri="{0D108BD9-81ED-4DB2-BD59-A6C34878D82A}">
                    <a16:rowId xmlns:a16="http://schemas.microsoft.com/office/drawing/2014/main" val="1390966786"/>
                  </a:ext>
                </a:extLst>
              </a:tr>
              <a:tr h="604520">
                <a:tc>
                  <a:txBody>
                    <a:bodyPr/>
                    <a:lstStyle/>
                    <a:p>
                      <a:r>
                        <a:rPr lang="en-US"/>
                        <a:t>Using CC, WCC ,CFS</a:t>
                      </a:r>
                    </a:p>
                  </a:txBody>
                  <a:tcPr/>
                </a:tc>
                <a:tc>
                  <a:txBody>
                    <a:bodyPr/>
                    <a:lstStyle/>
                    <a:p>
                      <a:pPr algn="ctr"/>
                      <a:r>
                        <a:rPr lang="en-US"/>
                        <a:t>X</a:t>
                      </a:r>
                    </a:p>
                  </a:txBody>
                  <a:tcPr anchor="ctr"/>
                </a:tc>
                <a:tc>
                  <a:txBody>
                    <a:bodyPr/>
                    <a:lstStyle/>
                    <a:p>
                      <a:pPr algn="ctr"/>
                      <a:r>
                        <a:rPr lang="en-US"/>
                        <a:t>X</a:t>
                      </a:r>
                    </a:p>
                  </a:txBody>
                  <a:tcPr anchor="ct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nchor="ctr"/>
                </a:tc>
                <a:extLst>
                  <a:ext uri="{0D108BD9-81ED-4DB2-BD59-A6C34878D82A}">
                    <a16:rowId xmlns:a16="http://schemas.microsoft.com/office/drawing/2014/main" val="4090293338"/>
                  </a:ext>
                </a:extLst>
              </a:tr>
              <a:tr h="604520">
                <a:tc>
                  <a:txBody>
                    <a:bodyPr/>
                    <a:lstStyle/>
                    <a:p>
                      <a:r>
                        <a:rPr lang="en-US"/>
                        <a:t>Automated Tool for Interview Use</a:t>
                      </a:r>
                    </a:p>
                  </a:txBody>
                  <a:tcPr/>
                </a:tc>
                <a:tc>
                  <a:txBody>
                    <a:bodyPr/>
                    <a:lstStyle/>
                    <a:p>
                      <a:pPr algn="ctr"/>
                      <a:r>
                        <a:rPr lang="en-US"/>
                        <a:t>X</a:t>
                      </a:r>
                    </a:p>
                  </a:txBody>
                  <a:tcPr anchor="ctr"/>
                </a:tc>
                <a:tc>
                  <a:txBody>
                    <a:bodyPr/>
                    <a:lstStyle/>
                    <a:p>
                      <a:pPr algn="ctr"/>
                      <a:r>
                        <a:rPr lang="en-US"/>
                        <a:t>X</a:t>
                      </a:r>
                    </a:p>
                  </a:txBody>
                  <a:tcPr anchor="ct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p>
                      <a:pPr algn="ctr"/>
                      <a:endParaRPr lang="en-US"/>
                    </a:p>
                  </a:txBody>
                  <a:tcPr anchor="ctr"/>
                </a:tc>
                <a:extLst>
                  <a:ext uri="{0D108BD9-81ED-4DB2-BD59-A6C34878D82A}">
                    <a16:rowId xmlns:a16="http://schemas.microsoft.com/office/drawing/2014/main" val="3958347549"/>
                  </a:ext>
                </a:extLst>
              </a:tr>
              <a:tr h="604520">
                <a:tc>
                  <a:txBody>
                    <a:bodyPr/>
                    <a:lstStyle/>
                    <a:p>
                      <a:r>
                        <a:rPr lang="en-US"/>
                        <a:t>Validation Against Industry Standards</a:t>
                      </a:r>
                    </a:p>
                  </a:txBody>
                  <a:tcP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nchor="ct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p>
                      <a:pPr algn="ctr"/>
                      <a:endParaRPr lang="en-US"/>
                    </a:p>
                  </a:txBody>
                  <a:tcPr anchor="ctr"/>
                </a:tc>
                <a:extLst>
                  <a:ext uri="{0D108BD9-81ED-4DB2-BD59-A6C34878D82A}">
                    <a16:rowId xmlns:a16="http://schemas.microsoft.com/office/drawing/2014/main" val="3808379768"/>
                  </a:ext>
                </a:extLst>
              </a:tr>
            </a:tbl>
          </a:graphicData>
        </a:graphic>
      </p:graphicFrame>
      <p:sp>
        <p:nvSpPr>
          <p:cNvPr id="7" name="Rectangle 6">
            <a:extLst>
              <a:ext uri="{FF2B5EF4-FFF2-40B4-BE49-F238E27FC236}">
                <a16:creationId xmlns:a16="http://schemas.microsoft.com/office/drawing/2014/main" id="{B5D7F588-0A9D-42B9-A6D9-9D419744717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IT21167232</a:t>
            </a:r>
            <a:r>
              <a:rPr lang="en-US">
                <a:solidFill>
                  <a:schemeClr val="tx1"/>
                </a:solidFill>
              </a:rPr>
              <a:t>   |   </a:t>
            </a:r>
            <a:r>
              <a:rPr lang="en-US" err="1">
                <a:solidFill>
                  <a:schemeClr val="tx1"/>
                </a:solidFill>
              </a:rPr>
              <a:t>P.M.R.S.Anjalie</a:t>
            </a:r>
            <a:r>
              <a:rPr lang="en-US">
                <a:solidFill>
                  <a:schemeClr val="tx1"/>
                </a:solidFill>
              </a:rPr>
              <a:t> | 24-25J-047  </a:t>
            </a:r>
          </a:p>
        </p:txBody>
      </p:sp>
      <p:pic>
        <p:nvPicPr>
          <p:cNvPr id="4" name="Picture 3" descr="A person looking through a magnifying glass&#10;&#10;Description automatically generated">
            <a:extLst>
              <a:ext uri="{FF2B5EF4-FFF2-40B4-BE49-F238E27FC236}">
                <a16:creationId xmlns:a16="http://schemas.microsoft.com/office/drawing/2014/main" id="{E7514E8E-5912-AADD-2A0E-8B0E2F793D3C}"/>
              </a:ext>
            </a:extLst>
          </p:cNvPr>
          <p:cNvPicPr>
            <a:picLocks noChangeAspect="1"/>
          </p:cNvPicPr>
          <p:nvPr/>
        </p:nvPicPr>
        <p:blipFill>
          <a:blip r:embed="rId2"/>
          <a:stretch>
            <a:fillRect/>
          </a:stretch>
        </p:blipFill>
        <p:spPr>
          <a:xfrm>
            <a:off x="10050312" y="50860"/>
            <a:ext cx="1939866" cy="2011752"/>
          </a:xfrm>
          <a:prstGeom prst="rect">
            <a:avLst/>
          </a:prstGeom>
        </p:spPr>
      </p:pic>
    </p:spTree>
    <p:extLst>
      <p:ext uri="{BB962C8B-B14F-4D97-AF65-F5344CB8AC3E}">
        <p14:creationId xmlns:p14="http://schemas.microsoft.com/office/powerpoint/2010/main" val="187005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1DCE-B727-4EB0-96FB-89F488764B91}"/>
              </a:ext>
            </a:extLst>
          </p:cNvPr>
          <p:cNvSpPr>
            <a:spLocks noGrp="1"/>
          </p:cNvSpPr>
          <p:nvPr>
            <p:ph type="title"/>
          </p:nvPr>
        </p:nvSpPr>
        <p:spPr/>
        <p:txBody>
          <a:bodyPr>
            <a:normAutofit/>
          </a:bodyPr>
          <a:lstStyle/>
          <a:p>
            <a:r>
              <a:rPr lang="en-US" sz="3600" b="1"/>
              <a:t>SPECIFIC AND SUB OBJECTIVES</a:t>
            </a:r>
          </a:p>
        </p:txBody>
      </p:sp>
      <p:sp>
        <p:nvSpPr>
          <p:cNvPr id="3" name="Content Placeholder 2">
            <a:extLst>
              <a:ext uri="{FF2B5EF4-FFF2-40B4-BE49-F238E27FC236}">
                <a16:creationId xmlns:a16="http://schemas.microsoft.com/office/drawing/2014/main" id="{7771C31B-A3FE-4DF6-8898-771AFCC9D327}"/>
              </a:ext>
            </a:extLst>
          </p:cNvPr>
          <p:cNvSpPr>
            <a:spLocks noGrp="1"/>
          </p:cNvSpPr>
          <p:nvPr>
            <p:ph idx="1"/>
          </p:nvPr>
        </p:nvSpPr>
        <p:spPr>
          <a:xfrm>
            <a:off x="2163417" y="1969190"/>
            <a:ext cx="10515600" cy="4351338"/>
          </a:xfrm>
        </p:spPr>
        <p:txBody>
          <a:bodyPr vert="horz" lIns="91440" tIns="45720" rIns="91440" bIns="45720" rtlCol="0" anchor="t">
            <a:normAutofit/>
          </a:bodyPr>
          <a:lstStyle/>
          <a:p>
            <a:r>
              <a:rPr lang="en-US" sz="2400"/>
              <a:t>Specific Objective:</a:t>
            </a:r>
          </a:p>
          <a:p>
            <a:pPr lvl="1"/>
            <a:r>
              <a:rPr lang="en-US" sz="2000"/>
              <a:t>To create a tool that assesses the complexity and maintainability of code submissions </a:t>
            </a:r>
          </a:p>
          <a:p>
            <a:pPr marL="457200" lvl="1" indent="0">
              <a:buNone/>
            </a:pPr>
            <a:r>
              <a:rPr lang="en-US" sz="2000"/>
              <a:t>    during technical interviews.</a:t>
            </a:r>
            <a:endParaRPr lang="en-US">
              <a:cs typeface="Calibri" panose="020F0502020204030204"/>
            </a:endParaRPr>
          </a:p>
          <a:p>
            <a:pPr marL="457200" lvl="1" indent="0">
              <a:buNone/>
            </a:pPr>
            <a:endParaRPr lang="en-US" sz="2000"/>
          </a:p>
          <a:p>
            <a:r>
              <a:rPr lang="en-US" sz="2800"/>
              <a:t>Sub Objectives:</a:t>
            </a:r>
            <a:endParaRPr lang="en-US" sz="2800">
              <a:cs typeface="Calibri"/>
            </a:endParaRPr>
          </a:p>
          <a:p>
            <a:pPr lvl="1"/>
            <a:r>
              <a:rPr lang="en-US" sz="2000"/>
              <a:t>To identify key metrics for code complexity and maintainability.</a:t>
            </a:r>
            <a:endParaRPr lang="en-US" sz="2000">
              <a:cs typeface="Calibri"/>
            </a:endParaRPr>
          </a:p>
          <a:p>
            <a:pPr lvl="1"/>
            <a:r>
              <a:rPr lang="en-US" sz="2000"/>
              <a:t>To develop algorithms that analyze code submissions based on these metrics.</a:t>
            </a:r>
            <a:endParaRPr lang="en-US" sz="2000">
              <a:cs typeface="Calibri"/>
            </a:endParaRPr>
          </a:p>
          <a:p>
            <a:pPr lvl="1"/>
            <a:r>
              <a:rPr lang="en-US" sz="2000"/>
              <a:t>To validate the tool against industry-standard benchmarks and expert evaluations.</a:t>
            </a:r>
            <a:endParaRPr lang="en-US"/>
          </a:p>
        </p:txBody>
      </p:sp>
      <p:sp>
        <p:nvSpPr>
          <p:cNvPr id="4" name="Rectangle 3">
            <a:extLst>
              <a:ext uri="{FF2B5EF4-FFF2-40B4-BE49-F238E27FC236}">
                <a16:creationId xmlns:a16="http://schemas.microsoft.com/office/drawing/2014/main" id="{D03024D1-145A-447C-A43F-093B65186E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IT21167232</a:t>
            </a:r>
            <a:r>
              <a:rPr lang="en-US">
                <a:solidFill>
                  <a:schemeClr val="tx1"/>
                </a:solidFill>
              </a:rPr>
              <a:t>   |   </a:t>
            </a:r>
            <a:r>
              <a:rPr lang="en-US" err="1">
                <a:solidFill>
                  <a:schemeClr val="tx1"/>
                </a:solidFill>
              </a:rPr>
              <a:t>P.M.R.S.Anjalie</a:t>
            </a:r>
            <a:r>
              <a:rPr lang="en-US">
                <a:solidFill>
                  <a:schemeClr val="tx1"/>
                </a:solidFill>
              </a:rPr>
              <a:t> | 24-25J-047  </a:t>
            </a:r>
          </a:p>
        </p:txBody>
      </p:sp>
      <p:sp>
        <p:nvSpPr>
          <p:cNvPr id="5" name="Freeform 35">
            <a:extLst>
              <a:ext uri="{FF2B5EF4-FFF2-40B4-BE49-F238E27FC236}">
                <a16:creationId xmlns:a16="http://schemas.microsoft.com/office/drawing/2014/main" id="{047AA9E6-49BD-481E-B8F0-568DB4C17529}"/>
              </a:ext>
            </a:extLst>
          </p:cNvPr>
          <p:cNvSpPr/>
          <p:nvPr/>
        </p:nvSpPr>
        <p:spPr>
          <a:xfrm>
            <a:off x="9801726" y="142531"/>
            <a:ext cx="2026411" cy="386860"/>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3">
            <a:extLst>
              <a:ext uri="{FF2B5EF4-FFF2-40B4-BE49-F238E27FC236}">
                <a16:creationId xmlns:a16="http://schemas.microsoft.com/office/drawing/2014/main" id="{751161BD-7CFE-4FF7-A223-E6AAC672F5F6}"/>
              </a:ext>
            </a:extLst>
          </p:cNvPr>
          <p:cNvSpPr/>
          <p:nvPr/>
        </p:nvSpPr>
        <p:spPr>
          <a:xfrm>
            <a:off x="-550536" y="-829676"/>
            <a:ext cx="2425770" cy="2425770"/>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pic>
        <p:nvPicPr>
          <p:cNvPr id="8" name="Picture 7" descr="A red and white target with a arrow in the center&#10;&#10;Description automatically generated">
            <a:extLst>
              <a:ext uri="{FF2B5EF4-FFF2-40B4-BE49-F238E27FC236}">
                <a16:creationId xmlns:a16="http://schemas.microsoft.com/office/drawing/2014/main" id="{5BBD4650-5E8F-12FA-5C1F-1278F194A906}"/>
              </a:ext>
            </a:extLst>
          </p:cNvPr>
          <p:cNvPicPr>
            <a:picLocks noChangeAspect="1"/>
          </p:cNvPicPr>
          <p:nvPr/>
        </p:nvPicPr>
        <p:blipFill>
          <a:blip r:embed="rId6"/>
          <a:stretch>
            <a:fillRect/>
          </a:stretch>
        </p:blipFill>
        <p:spPr>
          <a:xfrm>
            <a:off x="986097" y="1714685"/>
            <a:ext cx="940783" cy="950308"/>
          </a:xfrm>
          <a:prstGeom prst="rect">
            <a:avLst/>
          </a:prstGeom>
        </p:spPr>
      </p:pic>
      <p:pic>
        <p:nvPicPr>
          <p:cNvPr id="10" name="Picture 9" descr="A screen shot of a computer screen&#10;&#10;Description automatically generated">
            <a:extLst>
              <a:ext uri="{FF2B5EF4-FFF2-40B4-BE49-F238E27FC236}">
                <a16:creationId xmlns:a16="http://schemas.microsoft.com/office/drawing/2014/main" id="{BA9AED4C-8C17-2EAE-D944-B1C132B2BF0A}"/>
              </a:ext>
            </a:extLst>
          </p:cNvPr>
          <p:cNvPicPr>
            <a:picLocks noChangeAspect="1"/>
          </p:cNvPicPr>
          <p:nvPr/>
        </p:nvPicPr>
        <p:blipFill>
          <a:blip r:embed="rId7"/>
          <a:stretch>
            <a:fillRect/>
          </a:stretch>
        </p:blipFill>
        <p:spPr>
          <a:xfrm>
            <a:off x="740316" y="3538952"/>
            <a:ext cx="1419226" cy="1552575"/>
          </a:xfrm>
          <a:prstGeom prst="rect">
            <a:avLst/>
          </a:prstGeom>
        </p:spPr>
      </p:pic>
    </p:spTree>
    <p:extLst>
      <p:ext uri="{BB962C8B-B14F-4D97-AF65-F5344CB8AC3E}">
        <p14:creationId xmlns:p14="http://schemas.microsoft.com/office/powerpoint/2010/main" val="1526509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ctr"/>
            <a:r>
              <a:rPr lang="en-US" sz="3600">
                <a:ln w="0"/>
                <a:effectLst>
                  <a:outerShdw blurRad="38100" dist="19050" dir="2700000" algn="tl" rotWithShape="0">
                    <a:schemeClr val="dk1">
                      <a:alpha val="40000"/>
                    </a:schemeClr>
                  </a:outerShdw>
                </a:effectLst>
              </a:rPr>
              <a:t>METHODOLOGY</a:t>
            </a:r>
          </a:p>
        </p:txBody>
      </p:sp>
      <p:sp>
        <p:nvSpPr>
          <p:cNvPr id="7" name="Rectangle 6">
            <a:extLst>
              <a:ext uri="{FF2B5EF4-FFF2-40B4-BE49-F238E27FC236}">
                <a16:creationId xmlns:a16="http://schemas.microsoft.com/office/drawing/2014/main" id="{67CB1AC0-AA4C-4EF7-9329-316D37C830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IT21167232</a:t>
            </a:r>
            <a:r>
              <a:rPr lang="en-US">
                <a:solidFill>
                  <a:schemeClr val="tx1"/>
                </a:solidFill>
              </a:rPr>
              <a:t>   |   </a:t>
            </a:r>
            <a:r>
              <a:rPr lang="en-US" err="1">
                <a:solidFill>
                  <a:schemeClr val="tx1"/>
                </a:solidFill>
              </a:rPr>
              <a:t>P.M.R.S.Anjalie</a:t>
            </a:r>
            <a:r>
              <a:rPr lang="en-US">
                <a:solidFill>
                  <a:schemeClr val="tx1"/>
                </a:solidFill>
              </a:rPr>
              <a:t> | 24-25J-047  </a:t>
            </a:r>
          </a:p>
        </p:txBody>
      </p:sp>
      <p:sp>
        <p:nvSpPr>
          <p:cNvPr id="9" name="TextBox 8">
            <a:extLst>
              <a:ext uri="{FF2B5EF4-FFF2-40B4-BE49-F238E27FC236}">
                <a16:creationId xmlns:a16="http://schemas.microsoft.com/office/drawing/2014/main" id="{211411AE-9262-4231-8D65-4A6C2876A197}"/>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pic>
        <p:nvPicPr>
          <p:cNvPr id="3" name="Graphic 2">
            <a:extLst>
              <a:ext uri="{FF2B5EF4-FFF2-40B4-BE49-F238E27FC236}">
                <a16:creationId xmlns:a16="http://schemas.microsoft.com/office/drawing/2014/main" id="{FB1B0E6D-9CAB-4416-AA15-45311283D7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4220" y="1222360"/>
            <a:ext cx="10189580" cy="4974080"/>
          </a:xfrm>
          <a:prstGeom prst="rect">
            <a:avLst/>
          </a:prstGeom>
        </p:spPr>
      </p:pic>
    </p:spTree>
    <p:extLst>
      <p:ext uri="{BB962C8B-B14F-4D97-AF65-F5344CB8AC3E}">
        <p14:creationId xmlns:p14="http://schemas.microsoft.com/office/powerpoint/2010/main" val="3861550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FAD652-5E61-46A5-A3DC-73A9EC679B14}"/>
              </a:ext>
            </a:extLst>
          </p:cNvPr>
          <p:cNvSpPr txBox="1">
            <a:spLocks noGrp="1"/>
          </p:cNvSpPr>
          <p:nvPr>
            <p:ph type="title"/>
          </p:nvPr>
        </p:nvSpPr>
        <p:spPr>
          <a:xfrm>
            <a:off x="838200" y="386286"/>
            <a:ext cx="10515600" cy="1325563"/>
          </a:xfrm>
          <a:prstGeom prst="rect">
            <a:avLst/>
          </a:prstGeom>
        </p:spPr>
        <p:txBody>
          <a:bodyPr lIns="0" tIns="0" rIns="0" bIns="0" rtlCol="0" anchor="t">
            <a:spAutoFit/>
          </a:bodyPr>
          <a:lstStyle/>
          <a:p>
            <a:pPr algn="ctr">
              <a:lnSpc>
                <a:spcPts val="4200"/>
              </a:lnSpc>
              <a:spcBef>
                <a:spcPct val="0"/>
              </a:spcBef>
            </a:pPr>
            <a:r>
              <a:rPr lang="en-US" sz="3200" b="1">
                <a:ln w="0"/>
                <a:effectLst>
                  <a:outerShdw blurRad="38100" dist="19050" dir="2700000" algn="tl" rotWithShape="0">
                    <a:schemeClr val="dk1">
                      <a:alpha val="40000"/>
                    </a:schemeClr>
                  </a:outerShdw>
                </a:effectLst>
                <a:latin typeface="Adobe Devanagari"/>
              </a:rPr>
              <a:t>Workload Distribution</a:t>
            </a:r>
            <a:endParaRPr lang="en-US" sz="3000">
              <a:solidFill>
                <a:srgbClr val="051D40"/>
              </a:solidFill>
              <a:latin typeface="Open Sans Extra Bold"/>
              <a:ea typeface="Open Sans Extra Bold"/>
              <a:cs typeface="Open Sans Extra Bold"/>
              <a:sym typeface="Open Sans Extra Bold"/>
            </a:endParaRPr>
          </a:p>
        </p:txBody>
      </p:sp>
      <p:pic>
        <p:nvPicPr>
          <p:cNvPr id="5" name="Graphic 4">
            <a:extLst>
              <a:ext uri="{FF2B5EF4-FFF2-40B4-BE49-F238E27FC236}">
                <a16:creationId xmlns:a16="http://schemas.microsoft.com/office/drawing/2014/main" id="{FB0F4B4C-CBD1-46B8-BD9E-5A7C05DA07D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258" y="911826"/>
            <a:ext cx="11353800" cy="5034348"/>
          </a:xfrm>
          <a:prstGeom prst="rect">
            <a:avLst/>
          </a:prstGeom>
        </p:spPr>
      </p:pic>
      <p:sp>
        <p:nvSpPr>
          <p:cNvPr id="7" name="Rectangle 6">
            <a:extLst>
              <a:ext uri="{FF2B5EF4-FFF2-40B4-BE49-F238E27FC236}">
                <a16:creationId xmlns:a16="http://schemas.microsoft.com/office/drawing/2014/main" id="{1944B6E1-50D4-417E-8102-B5AECA17C98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IT21167232</a:t>
            </a:r>
            <a:r>
              <a:rPr lang="en-US">
                <a:solidFill>
                  <a:schemeClr val="tx1"/>
                </a:solidFill>
              </a:rPr>
              <a:t>   |   </a:t>
            </a:r>
            <a:r>
              <a:rPr lang="en-US" err="1">
                <a:solidFill>
                  <a:schemeClr val="tx1"/>
                </a:solidFill>
              </a:rPr>
              <a:t>P.M.R.S.Anjalie</a:t>
            </a:r>
            <a:r>
              <a:rPr lang="en-US">
                <a:solidFill>
                  <a:schemeClr val="tx1"/>
                </a:solidFill>
              </a:rPr>
              <a:t> | 24-25J-047  </a:t>
            </a:r>
          </a:p>
        </p:txBody>
      </p:sp>
    </p:spTree>
    <p:extLst>
      <p:ext uri="{BB962C8B-B14F-4D97-AF65-F5344CB8AC3E}">
        <p14:creationId xmlns:p14="http://schemas.microsoft.com/office/powerpoint/2010/main" val="2781427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86CE96-8C9F-45F6-9211-13FBBAD217B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IT2167232</a:t>
            </a:r>
            <a:r>
              <a:rPr lang="en-US">
                <a:solidFill>
                  <a:schemeClr val="tx1"/>
                </a:solidFill>
              </a:rPr>
              <a:t>   |   P.M.R.S Anjalie| 24-25J-047  </a:t>
            </a:r>
          </a:p>
        </p:txBody>
      </p:sp>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grpSp>
        <p:nvGrpSpPr>
          <p:cNvPr id="6" name="Group 5">
            <a:extLst>
              <a:ext uri="{FF2B5EF4-FFF2-40B4-BE49-F238E27FC236}">
                <a16:creationId xmlns:a16="http://schemas.microsoft.com/office/drawing/2014/main" id="{593734AC-6FD6-4DF1-8E39-A7594FA8DCBC}"/>
              </a:ext>
            </a:extLst>
          </p:cNvPr>
          <p:cNvGrpSpPr/>
          <p:nvPr/>
        </p:nvGrpSpPr>
        <p:grpSpPr>
          <a:xfrm>
            <a:off x="261546" y="1322722"/>
            <a:ext cx="11557827" cy="2953975"/>
            <a:chOff x="417688" y="1322722"/>
            <a:chExt cx="11557827" cy="2953975"/>
          </a:xfrm>
        </p:grpSpPr>
        <p:grpSp>
          <p:nvGrpSpPr>
            <p:cNvPr id="10" name="Group 9">
              <a:extLst>
                <a:ext uri="{FF2B5EF4-FFF2-40B4-BE49-F238E27FC236}">
                  <a16:creationId xmlns:a16="http://schemas.microsoft.com/office/drawing/2014/main" id="{BF8D6558-12D6-463A-8271-CBD76C475648}"/>
                </a:ext>
              </a:extLst>
            </p:cNvPr>
            <p:cNvGrpSpPr/>
            <p:nvPr/>
          </p:nvGrpSpPr>
          <p:grpSpPr>
            <a:xfrm>
              <a:off x="1454110" y="2648436"/>
              <a:ext cx="10521405" cy="1561129"/>
              <a:chOff x="0" y="2383127"/>
              <a:chExt cx="11121948" cy="1561129"/>
            </a:xfrm>
            <a:solidFill>
              <a:schemeClr val="bg1">
                <a:lumMod val="85000"/>
              </a:schemeClr>
            </a:solidFill>
          </p:grpSpPr>
          <p:grpSp>
            <p:nvGrpSpPr>
              <p:cNvPr id="108" name="Group 107">
                <a:extLst>
                  <a:ext uri="{FF2B5EF4-FFF2-40B4-BE49-F238E27FC236}">
                    <a16:creationId xmlns:a16="http://schemas.microsoft.com/office/drawing/2014/main" id="{D1F95DF1-1B5A-491A-8A1F-29AC78970BB3}"/>
                  </a:ext>
                </a:extLst>
              </p:cNvPr>
              <p:cNvGrpSpPr/>
              <p:nvPr/>
            </p:nvGrpSpPr>
            <p:grpSpPr>
              <a:xfrm>
                <a:off x="0" y="2383127"/>
                <a:ext cx="1117601" cy="1561129"/>
                <a:chOff x="1219764" y="2630777"/>
                <a:chExt cx="1229361" cy="1561129"/>
              </a:xfrm>
              <a:grpFill/>
            </p:grpSpPr>
            <p:sp>
              <p:nvSpPr>
                <p:cNvPr id="173" name="Rectangle 172">
                  <a:extLst>
                    <a:ext uri="{FF2B5EF4-FFF2-40B4-BE49-F238E27FC236}">
                      <a16:creationId xmlns:a16="http://schemas.microsoft.com/office/drawing/2014/main" id="{C428BED8-DB3A-404D-939A-1515C79DF27F}"/>
                    </a:ext>
                  </a:extLst>
                </p:cNvPr>
                <p:cNvSpPr/>
                <p:nvPr/>
              </p:nvSpPr>
              <p:spPr>
                <a:xfrm>
                  <a:off x="1219764" y="2630777"/>
                  <a:ext cx="1229360" cy="1119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52C96659-4C71-4B77-B385-5677D0BB0BF6}"/>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BC2D6FB3-057D-40B5-BA77-7522AE39FDF7}"/>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12F4D388-DC7D-4C4D-9328-67CCAF425D80}"/>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5F9296E5-F0E8-4CDD-81E5-645B32EC734F}"/>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A74164A6-FE60-494A-A8FB-CA1E1617671C}"/>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A9ABB1E1-3622-4CB9-882C-E1245DBC7F1A}"/>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DD5CD205-FF15-43C4-99C1-83E36FCDDF0B}"/>
                  </a:ext>
                </a:extLst>
              </p:cNvPr>
              <p:cNvGrpSpPr/>
              <p:nvPr/>
            </p:nvGrpSpPr>
            <p:grpSpPr>
              <a:xfrm>
                <a:off x="1250544" y="2383127"/>
                <a:ext cx="1117601" cy="1561129"/>
                <a:chOff x="1219764" y="2630777"/>
                <a:chExt cx="1229361" cy="1561129"/>
              </a:xfrm>
              <a:grpFill/>
            </p:grpSpPr>
            <p:sp>
              <p:nvSpPr>
                <p:cNvPr id="166" name="Rectangle 165">
                  <a:extLst>
                    <a:ext uri="{FF2B5EF4-FFF2-40B4-BE49-F238E27FC236}">
                      <a16:creationId xmlns:a16="http://schemas.microsoft.com/office/drawing/2014/main" id="{70739F42-FA42-49BE-A8F4-F02B7D862D32}"/>
                    </a:ext>
                  </a:extLst>
                </p:cNvPr>
                <p:cNvSpPr/>
                <p:nvPr/>
              </p:nvSpPr>
              <p:spPr>
                <a:xfrm>
                  <a:off x="1219764" y="2630777"/>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2DE01F28-68F4-49C8-AAB3-CD230B0F28A5}"/>
                    </a:ext>
                  </a:extLst>
                </p:cNvPr>
                <p:cNvSpPr/>
                <p:nvPr/>
              </p:nvSpPr>
              <p:spPr>
                <a:xfrm>
                  <a:off x="1219764" y="2872306"/>
                  <a:ext cx="1229360" cy="111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F187E717-811A-445F-A359-4CEA45E36410}"/>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64F910F3-2A3F-4448-89A5-8626D94AB4D1}"/>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2D910C92-6395-4F16-B6ED-CDE35E011932}"/>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5BD52589-5F27-4863-9CF1-8B3BEBBD8FA6}"/>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B88ADECF-7E46-433E-BA1F-124E1231A556}"/>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6C9AF0CA-CAA5-4E1B-B066-4746929615C3}"/>
                  </a:ext>
                </a:extLst>
              </p:cNvPr>
              <p:cNvGrpSpPr/>
              <p:nvPr/>
            </p:nvGrpSpPr>
            <p:grpSpPr>
              <a:xfrm>
                <a:off x="2501088" y="2383127"/>
                <a:ext cx="1117601" cy="1561129"/>
                <a:chOff x="1219764" y="2630777"/>
                <a:chExt cx="1229361" cy="1561129"/>
              </a:xfrm>
              <a:grpFill/>
            </p:grpSpPr>
            <p:sp>
              <p:nvSpPr>
                <p:cNvPr id="159" name="Rectangle 158">
                  <a:extLst>
                    <a:ext uri="{FF2B5EF4-FFF2-40B4-BE49-F238E27FC236}">
                      <a16:creationId xmlns:a16="http://schemas.microsoft.com/office/drawing/2014/main" id="{BA5ADDFD-8622-4450-8717-605000BB4B04}"/>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2AD78120-4270-4087-BF10-B8B226840429}"/>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C80B0E8E-143A-449E-BACD-C8A9277750D8}"/>
                    </a:ext>
                  </a:extLst>
                </p:cNvPr>
                <p:cNvSpPr/>
                <p:nvPr/>
              </p:nvSpPr>
              <p:spPr>
                <a:xfrm>
                  <a:off x="1219764" y="3113835"/>
                  <a:ext cx="1229360" cy="11195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86FF9E00-F367-456B-BAE1-A6872372C7B1}"/>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C2A971B5-1928-476F-B11C-B2F8175507C0}"/>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1C9DD841-EFE8-4D69-96E1-CAD535D1FD21}"/>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2AE0F40E-99AA-41F0-B4C0-D776EE41CE5A}"/>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3EEB13EE-CB48-4776-9F75-6958A53E4E19}"/>
                  </a:ext>
                </a:extLst>
              </p:cNvPr>
              <p:cNvGrpSpPr/>
              <p:nvPr/>
            </p:nvGrpSpPr>
            <p:grpSpPr>
              <a:xfrm>
                <a:off x="3751632" y="2383127"/>
                <a:ext cx="1117601" cy="1561129"/>
                <a:chOff x="1219764" y="2630777"/>
                <a:chExt cx="1229361" cy="1561129"/>
              </a:xfrm>
              <a:grpFill/>
            </p:grpSpPr>
            <p:sp>
              <p:nvSpPr>
                <p:cNvPr id="152" name="Rectangle 151">
                  <a:extLst>
                    <a:ext uri="{FF2B5EF4-FFF2-40B4-BE49-F238E27FC236}">
                      <a16:creationId xmlns:a16="http://schemas.microsoft.com/office/drawing/2014/main" id="{D0269CDF-1A88-4608-A753-5CE00311D973}"/>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BF24259A-24F2-467B-8310-B55FCCC934E9}"/>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854EFEB-2926-47DE-809D-295E98ECC367}"/>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EE697CAD-B7F3-4C0A-98D4-8E20AC45110F}"/>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E173E69-913B-4B3B-938E-8660C57C75B3}"/>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D0157177-1E9A-4AD9-A20A-821CF1958F03}"/>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CE757F8-F1D3-4B48-9DDB-C39CF142DB9C}"/>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68370628-2A4D-44A0-B78F-2C395EA72ED7}"/>
                  </a:ext>
                </a:extLst>
              </p:cNvPr>
              <p:cNvGrpSpPr/>
              <p:nvPr/>
            </p:nvGrpSpPr>
            <p:grpSpPr>
              <a:xfrm>
                <a:off x="5002176" y="2383127"/>
                <a:ext cx="1117600" cy="1561129"/>
                <a:chOff x="1219764" y="2630777"/>
                <a:chExt cx="1229360" cy="1561129"/>
              </a:xfrm>
              <a:grpFill/>
            </p:grpSpPr>
            <p:sp>
              <p:nvSpPr>
                <p:cNvPr id="145" name="Rectangle 144">
                  <a:extLst>
                    <a:ext uri="{FF2B5EF4-FFF2-40B4-BE49-F238E27FC236}">
                      <a16:creationId xmlns:a16="http://schemas.microsoft.com/office/drawing/2014/main" id="{B1FF1D7B-2EE0-4C92-A75B-AC548638B5AB}"/>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E52ADB3-3212-489C-A5FB-0C0397159295}"/>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4144054-0128-45A2-B618-DF7C7ACADDDA}"/>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182B92E-C2F2-4AB1-BDBC-03E850460CCA}"/>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BFA58C1D-88E8-42A5-A13A-B594959D4389}"/>
                    </a:ext>
                  </a:extLst>
                </p:cNvPr>
                <p:cNvSpPr/>
                <p:nvPr/>
              </p:nvSpPr>
              <p:spPr>
                <a:xfrm>
                  <a:off x="1219764" y="3596893"/>
                  <a:ext cx="1229360" cy="111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2EC024D-EFD9-40FB-863B-5E6607421A0A}"/>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35CA60B-2C3A-44E5-AF15-D741ABE81411}"/>
                    </a:ext>
                  </a:extLst>
                </p:cNvPr>
                <p:cNvSpPr/>
                <p:nvPr/>
              </p:nvSpPr>
              <p:spPr>
                <a:xfrm>
                  <a:off x="1219764" y="4079950"/>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63FB412D-A506-47CC-910D-D02B67A939FA}"/>
                  </a:ext>
                </a:extLst>
              </p:cNvPr>
              <p:cNvGrpSpPr/>
              <p:nvPr/>
            </p:nvGrpSpPr>
            <p:grpSpPr>
              <a:xfrm>
                <a:off x="6252720" y="2383127"/>
                <a:ext cx="1117600" cy="1561129"/>
                <a:chOff x="1219764" y="2630777"/>
                <a:chExt cx="1229360" cy="1561129"/>
              </a:xfrm>
              <a:grpFill/>
            </p:grpSpPr>
            <p:sp>
              <p:nvSpPr>
                <p:cNvPr id="138" name="Rectangle 137">
                  <a:extLst>
                    <a:ext uri="{FF2B5EF4-FFF2-40B4-BE49-F238E27FC236}">
                      <a16:creationId xmlns:a16="http://schemas.microsoft.com/office/drawing/2014/main" id="{86E5BF1E-7CB4-4632-BA79-108189D6A46B}"/>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9EBF0D9-4076-45B9-9EC2-DE8AB08CC263}"/>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2D18C5B-AE7B-4E13-B19D-F99E8A66E8ED}"/>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F3061B07-A22C-4A99-ABFD-FB6ACA12FC15}"/>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9E7CDC69-5A64-4C57-9A38-EB17119FB588}"/>
                    </a:ext>
                  </a:extLst>
                </p:cNvPr>
                <p:cNvSpPr/>
                <p:nvPr/>
              </p:nvSpPr>
              <p:spPr>
                <a:xfrm>
                  <a:off x="1219764" y="3596893"/>
                  <a:ext cx="1229360" cy="111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3D69A39-C8E2-4B2A-A1D2-8E7E357B3485}"/>
                    </a:ext>
                  </a:extLst>
                </p:cNvPr>
                <p:cNvSpPr/>
                <p:nvPr/>
              </p:nvSpPr>
              <p:spPr>
                <a:xfrm>
                  <a:off x="1219764" y="3838422"/>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68A69890-07B5-41CF-93E1-77309BC8E09B}"/>
                    </a:ext>
                  </a:extLst>
                </p:cNvPr>
                <p:cNvSpPr/>
                <p:nvPr/>
              </p:nvSpPr>
              <p:spPr>
                <a:xfrm>
                  <a:off x="1219764" y="4079950"/>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77F2C83B-1FDC-41F1-9BFF-2305D2C1CB7D}"/>
                  </a:ext>
                </a:extLst>
              </p:cNvPr>
              <p:cNvGrpSpPr/>
              <p:nvPr/>
            </p:nvGrpSpPr>
            <p:grpSpPr>
              <a:xfrm>
                <a:off x="7503264" y="2383127"/>
                <a:ext cx="1117600" cy="1561129"/>
                <a:chOff x="1219764" y="2630777"/>
                <a:chExt cx="1229360" cy="1561129"/>
              </a:xfrm>
              <a:grpFill/>
            </p:grpSpPr>
            <p:sp>
              <p:nvSpPr>
                <p:cNvPr id="131" name="Rectangle 130">
                  <a:extLst>
                    <a:ext uri="{FF2B5EF4-FFF2-40B4-BE49-F238E27FC236}">
                      <a16:creationId xmlns:a16="http://schemas.microsoft.com/office/drawing/2014/main" id="{5C4B0AC3-9AAD-4945-B31F-448B2C244F70}"/>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41FD2F29-548B-4760-A7C8-37B5CE3B562F}"/>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0294FF9-A798-4C99-942D-82B8587BCC0C}"/>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4394BAB-4D2B-4D0D-8ED7-C67589A455DB}"/>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D2B2573-149E-41F0-908E-9103C0AF390E}"/>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D3991227-F7E1-4018-A95C-9A8CCC9F5732}"/>
                    </a:ext>
                  </a:extLst>
                </p:cNvPr>
                <p:cNvSpPr/>
                <p:nvPr/>
              </p:nvSpPr>
              <p:spPr>
                <a:xfrm>
                  <a:off x="1219764" y="3838422"/>
                  <a:ext cx="1229360" cy="1119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392B185-4812-4F16-A9E2-E0BD2B06C9B1}"/>
                    </a:ext>
                  </a:extLst>
                </p:cNvPr>
                <p:cNvSpPr/>
                <p:nvPr/>
              </p:nvSpPr>
              <p:spPr>
                <a:xfrm>
                  <a:off x="1219764" y="4079950"/>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C5A945E0-43ED-47C1-807C-4AED0DDA529E}"/>
                  </a:ext>
                </a:extLst>
              </p:cNvPr>
              <p:cNvGrpSpPr/>
              <p:nvPr/>
            </p:nvGrpSpPr>
            <p:grpSpPr>
              <a:xfrm>
                <a:off x="8753808" y="2383127"/>
                <a:ext cx="1117600" cy="1561129"/>
                <a:chOff x="1219764" y="2630777"/>
                <a:chExt cx="1229360" cy="1561129"/>
              </a:xfrm>
              <a:grpFill/>
            </p:grpSpPr>
            <p:sp>
              <p:nvSpPr>
                <p:cNvPr id="124" name="Rectangle 123">
                  <a:extLst>
                    <a:ext uri="{FF2B5EF4-FFF2-40B4-BE49-F238E27FC236}">
                      <a16:creationId xmlns:a16="http://schemas.microsoft.com/office/drawing/2014/main" id="{CA658DE1-E2CB-4F2A-A9DF-70986ACBDF46}"/>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E483637-0ACC-4754-890F-788DDBE263AC}"/>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2A18FC12-9CEE-4F12-93AA-A839EE2CB956}"/>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6DC0BC7-0997-445C-A653-E92D9D9E1DEF}"/>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90C0C5A-D61C-4FFA-9667-5E5CCC4C6BD4}"/>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FC7972B-DC83-4C4C-A12E-B4A38DA41B21}"/>
                    </a:ext>
                  </a:extLst>
                </p:cNvPr>
                <p:cNvSpPr/>
                <p:nvPr/>
              </p:nvSpPr>
              <p:spPr>
                <a:xfrm>
                  <a:off x="1219764" y="3838422"/>
                  <a:ext cx="1229360"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5F42FBE6-5137-4703-A7BF-723B7B4CDA13}"/>
                    </a:ext>
                  </a:extLst>
                </p:cNvPr>
                <p:cNvSpPr/>
                <p:nvPr/>
              </p:nvSpPr>
              <p:spPr>
                <a:xfrm>
                  <a:off x="1219764" y="4079950"/>
                  <a:ext cx="1229360"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629CE56-27EB-4B2E-BAE8-62596CE66107}"/>
                  </a:ext>
                </a:extLst>
              </p:cNvPr>
              <p:cNvGrpSpPr/>
              <p:nvPr/>
            </p:nvGrpSpPr>
            <p:grpSpPr>
              <a:xfrm>
                <a:off x="10004348" y="2383127"/>
                <a:ext cx="1117600" cy="1561129"/>
                <a:chOff x="1219764" y="2630777"/>
                <a:chExt cx="1229360" cy="1561129"/>
              </a:xfrm>
              <a:grpFill/>
            </p:grpSpPr>
            <p:sp>
              <p:nvSpPr>
                <p:cNvPr id="117" name="Rectangle 116">
                  <a:extLst>
                    <a:ext uri="{FF2B5EF4-FFF2-40B4-BE49-F238E27FC236}">
                      <a16:creationId xmlns:a16="http://schemas.microsoft.com/office/drawing/2014/main" id="{6696E82B-7193-4016-8200-95E9E8B47439}"/>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031016B-235A-4E52-A0C3-CF33D8ACE30F}"/>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7D80FE1-756E-45E9-812E-3458887118CC}"/>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E703AC8-D489-4F3A-B9DB-1BA77FEFA8A9}"/>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56E16F4-1FA9-4B17-A1E7-30098B71EE36}"/>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28CE9779-8077-466C-9A67-A291BB7B3942}"/>
                    </a:ext>
                  </a:extLst>
                </p:cNvPr>
                <p:cNvSpPr/>
                <p:nvPr/>
              </p:nvSpPr>
              <p:spPr>
                <a:xfrm>
                  <a:off x="1219764" y="3838422"/>
                  <a:ext cx="1229360"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11EB2BE-BB63-4849-99BD-F9EA24DABD5A}"/>
                    </a:ext>
                  </a:extLst>
                </p:cNvPr>
                <p:cNvSpPr/>
                <p:nvPr/>
              </p:nvSpPr>
              <p:spPr>
                <a:xfrm>
                  <a:off x="1219764" y="4079950"/>
                  <a:ext cx="1229360"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a:extLst>
                <a:ext uri="{FF2B5EF4-FFF2-40B4-BE49-F238E27FC236}">
                  <a16:creationId xmlns:a16="http://schemas.microsoft.com/office/drawing/2014/main" id="{50B52FAB-5EDD-4FDB-892A-8BC35663A39B}"/>
                </a:ext>
              </a:extLst>
            </p:cNvPr>
            <p:cNvSpPr txBox="1"/>
            <p:nvPr/>
          </p:nvSpPr>
          <p:spPr>
            <a:xfrm>
              <a:off x="417688" y="2548341"/>
              <a:ext cx="1036422" cy="246221"/>
            </a:xfrm>
            <a:prstGeom prst="rect">
              <a:avLst/>
            </a:prstGeom>
            <a:noFill/>
          </p:spPr>
          <p:txBody>
            <a:bodyPr wrap="square" rtlCol="0">
              <a:spAutoFit/>
            </a:bodyPr>
            <a:lstStyle/>
            <a:p>
              <a:r>
                <a:rPr lang="en-US" sz="1000" b="1">
                  <a:solidFill>
                    <a:schemeClr val="accent1">
                      <a:lumMod val="50000"/>
                    </a:schemeClr>
                  </a:solidFill>
                  <a:latin typeface="Georgia Pro Cond" panose="02040506050405020303" pitchFamily="18" charset="0"/>
                </a:rPr>
                <a:t>Week 1</a:t>
              </a:r>
            </a:p>
          </p:txBody>
        </p:sp>
        <p:sp>
          <p:nvSpPr>
            <p:cNvPr id="12" name="TextBox 11">
              <a:extLst>
                <a:ext uri="{FF2B5EF4-FFF2-40B4-BE49-F238E27FC236}">
                  <a16:creationId xmlns:a16="http://schemas.microsoft.com/office/drawing/2014/main" id="{7ED3BBC6-658D-452E-9284-9CFB082CE06C}"/>
                </a:ext>
              </a:extLst>
            </p:cNvPr>
            <p:cNvSpPr txBox="1"/>
            <p:nvPr/>
          </p:nvSpPr>
          <p:spPr>
            <a:xfrm>
              <a:off x="417688" y="2795364"/>
              <a:ext cx="1036422" cy="246221"/>
            </a:xfrm>
            <a:prstGeom prst="rect">
              <a:avLst/>
            </a:prstGeom>
            <a:noFill/>
          </p:spPr>
          <p:txBody>
            <a:bodyPr wrap="square" rtlCol="0">
              <a:spAutoFit/>
            </a:bodyPr>
            <a:lstStyle/>
            <a:p>
              <a:r>
                <a:rPr lang="en-US" sz="1000" b="1">
                  <a:solidFill>
                    <a:schemeClr val="accent2"/>
                  </a:solidFill>
                  <a:latin typeface="Georgia Pro Cond" panose="02040506050405020303" pitchFamily="18" charset="0"/>
                </a:rPr>
                <a:t>Week 2</a:t>
              </a:r>
            </a:p>
          </p:txBody>
        </p:sp>
        <p:sp>
          <p:nvSpPr>
            <p:cNvPr id="13" name="TextBox 12">
              <a:extLst>
                <a:ext uri="{FF2B5EF4-FFF2-40B4-BE49-F238E27FC236}">
                  <a16:creationId xmlns:a16="http://schemas.microsoft.com/office/drawing/2014/main" id="{31C12472-9CE9-417C-80BB-E47BFBCECCE5}"/>
                </a:ext>
              </a:extLst>
            </p:cNvPr>
            <p:cNvSpPr txBox="1"/>
            <p:nvPr/>
          </p:nvSpPr>
          <p:spPr>
            <a:xfrm>
              <a:off x="417688" y="3042387"/>
              <a:ext cx="1036422" cy="246221"/>
            </a:xfrm>
            <a:prstGeom prst="rect">
              <a:avLst/>
            </a:prstGeom>
            <a:noFill/>
          </p:spPr>
          <p:txBody>
            <a:bodyPr wrap="square" rtlCol="0">
              <a:spAutoFit/>
            </a:bodyPr>
            <a:lstStyle/>
            <a:p>
              <a:r>
                <a:rPr lang="en-US" sz="1000" b="1">
                  <a:solidFill>
                    <a:schemeClr val="accent2">
                      <a:lumMod val="50000"/>
                    </a:schemeClr>
                  </a:solidFill>
                  <a:latin typeface="Georgia Pro Cond" panose="02040506050405020303" pitchFamily="18" charset="0"/>
                </a:rPr>
                <a:t>Week 3</a:t>
              </a:r>
            </a:p>
          </p:txBody>
        </p:sp>
        <p:sp>
          <p:nvSpPr>
            <p:cNvPr id="14" name="TextBox 13">
              <a:extLst>
                <a:ext uri="{FF2B5EF4-FFF2-40B4-BE49-F238E27FC236}">
                  <a16:creationId xmlns:a16="http://schemas.microsoft.com/office/drawing/2014/main" id="{9394E8C9-BE48-4E3E-A916-BB9D03B8F311}"/>
                </a:ext>
              </a:extLst>
            </p:cNvPr>
            <p:cNvSpPr txBox="1"/>
            <p:nvPr/>
          </p:nvSpPr>
          <p:spPr>
            <a:xfrm>
              <a:off x="417688" y="3289410"/>
              <a:ext cx="1036422" cy="246221"/>
            </a:xfrm>
            <a:prstGeom prst="rect">
              <a:avLst/>
            </a:prstGeom>
            <a:noFill/>
          </p:spPr>
          <p:txBody>
            <a:bodyPr wrap="square" rtlCol="0">
              <a:spAutoFit/>
            </a:bodyPr>
            <a:lstStyle/>
            <a:p>
              <a:r>
                <a:rPr lang="en-US" sz="1000" b="1">
                  <a:solidFill>
                    <a:schemeClr val="accent3"/>
                  </a:solidFill>
                  <a:latin typeface="Georgia Pro Cond" panose="02040506050405020303" pitchFamily="18" charset="0"/>
                </a:rPr>
                <a:t>Week 4</a:t>
              </a:r>
            </a:p>
          </p:txBody>
        </p:sp>
        <p:sp>
          <p:nvSpPr>
            <p:cNvPr id="15" name="TextBox 14">
              <a:extLst>
                <a:ext uri="{FF2B5EF4-FFF2-40B4-BE49-F238E27FC236}">
                  <a16:creationId xmlns:a16="http://schemas.microsoft.com/office/drawing/2014/main" id="{3A31DE5B-6211-4577-9173-F87DD14B2B61}"/>
                </a:ext>
              </a:extLst>
            </p:cNvPr>
            <p:cNvSpPr txBox="1"/>
            <p:nvPr/>
          </p:nvSpPr>
          <p:spPr>
            <a:xfrm>
              <a:off x="417688" y="3536433"/>
              <a:ext cx="1036422" cy="246221"/>
            </a:xfrm>
            <a:prstGeom prst="rect">
              <a:avLst/>
            </a:prstGeom>
            <a:noFill/>
          </p:spPr>
          <p:txBody>
            <a:bodyPr wrap="square" rtlCol="0">
              <a:spAutoFit/>
            </a:bodyPr>
            <a:lstStyle/>
            <a:p>
              <a:r>
                <a:rPr lang="en-US" sz="1000" b="1">
                  <a:solidFill>
                    <a:schemeClr val="accent6"/>
                  </a:solidFill>
                  <a:latin typeface="Georgia Pro Cond" panose="02040506050405020303" pitchFamily="18" charset="0"/>
                </a:rPr>
                <a:t>Week 5</a:t>
              </a:r>
            </a:p>
          </p:txBody>
        </p:sp>
        <p:sp>
          <p:nvSpPr>
            <p:cNvPr id="16" name="TextBox 15">
              <a:extLst>
                <a:ext uri="{FF2B5EF4-FFF2-40B4-BE49-F238E27FC236}">
                  <a16:creationId xmlns:a16="http://schemas.microsoft.com/office/drawing/2014/main" id="{84B6B9A9-38BC-4F0B-BC6A-C79A0525B7CC}"/>
                </a:ext>
              </a:extLst>
            </p:cNvPr>
            <p:cNvSpPr txBox="1"/>
            <p:nvPr/>
          </p:nvSpPr>
          <p:spPr>
            <a:xfrm>
              <a:off x="417688" y="3783456"/>
              <a:ext cx="1036422" cy="246221"/>
            </a:xfrm>
            <a:prstGeom prst="rect">
              <a:avLst/>
            </a:prstGeom>
            <a:noFill/>
          </p:spPr>
          <p:txBody>
            <a:bodyPr wrap="square" rtlCol="0">
              <a:spAutoFit/>
            </a:bodyPr>
            <a:lstStyle/>
            <a:p>
              <a:r>
                <a:rPr lang="en-US" sz="1000" b="1">
                  <a:solidFill>
                    <a:schemeClr val="accent4"/>
                  </a:solidFill>
                  <a:latin typeface="Georgia Pro Cond" panose="02040506050405020303" pitchFamily="18" charset="0"/>
                </a:rPr>
                <a:t>Week 6</a:t>
              </a:r>
            </a:p>
          </p:txBody>
        </p:sp>
        <p:sp>
          <p:nvSpPr>
            <p:cNvPr id="17" name="TextBox 16">
              <a:extLst>
                <a:ext uri="{FF2B5EF4-FFF2-40B4-BE49-F238E27FC236}">
                  <a16:creationId xmlns:a16="http://schemas.microsoft.com/office/drawing/2014/main" id="{B680251F-7EAB-44FD-A406-E4DA8A401B2B}"/>
                </a:ext>
              </a:extLst>
            </p:cNvPr>
            <p:cNvSpPr txBox="1"/>
            <p:nvPr/>
          </p:nvSpPr>
          <p:spPr>
            <a:xfrm>
              <a:off x="417688" y="403047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7</a:t>
              </a:r>
            </a:p>
          </p:txBody>
        </p:sp>
        <p:grpSp>
          <p:nvGrpSpPr>
            <p:cNvPr id="18" name="Group 17">
              <a:extLst>
                <a:ext uri="{FF2B5EF4-FFF2-40B4-BE49-F238E27FC236}">
                  <a16:creationId xmlns:a16="http://schemas.microsoft.com/office/drawing/2014/main" id="{29EBA402-AC37-4289-A847-CE2952762ABF}"/>
                </a:ext>
              </a:extLst>
            </p:cNvPr>
            <p:cNvGrpSpPr/>
            <p:nvPr/>
          </p:nvGrpSpPr>
          <p:grpSpPr>
            <a:xfrm>
              <a:off x="1454110" y="1780380"/>
              <a:ext cx="1168296" cy="852394"/>
              <a:chOff x="1454110" y="1335879"/>
              <a:chExt cx="1168296" cy="852394"/>
            </a:xfrm>
          </p:grpSpPr>
          <p:sp>
            <p:nvSpPr>
              <p:cNvPr id="106" name="TextBox 105">
                <a:extLst>
                  <a:ext uri="{FF2B5EF4-FFF2-40B4-BE49-F238E27FC236}">
                    <a16:creationId xmlns:a16="http://schemas.microsoft.com/office/drawing/2014/main" id="{AFCE977B-D8D0-4E2A-AEC5-74DC1C28C9DD}"/>
                  </a:ext>
                </a:extLst>
              </p:cNvPr>
              <p:cNvSpPr txBox="1"/>
              <p:nvPr/>
            </p:nvSpPr>
            <p:spPr>
              <a:xfrm>
                <a:off x="1454110" y="1634275"/>
                <a:ext cx="1168296" cy="553998"/>
              </a:xfrm>
              <a:prstGeom prst="rect">
                <a:avLst/>
              </a:prstGeom>
              <a:noFill/>
            </p:spPr>
            <p:txBody>
              <a:bodyPr wrap="square" rtlCol="0">
                <a:spAutoFit/>
              </a:bodyPr>
              <a:lstStyle/>
              <a:p>
                <a:pPr lvl="0" algn="ctr"/>
                <a:r>
                  <a:rPr lang="en-US" sz="1000">
                    <a:latin typeface="Georgia Pro Light" panose="02040302050405020303" pitchFamily="18" charset="0"/>
                  </a:rPr>
                  <a:t>Initial </a:t>
                </a:r>
                <a:r>
                  <a:rPr lang="en-US" sz="1000" err="1">
                    <a:latin typeface="Georgia Pro Light" panose="02040302050405020303" pitchFamily="18" charset="0"/>
                  </a:rPr>
                  <a:t>Planing</a:t>
                </a:r>
                <a:r>
                  <a:rPr lang="en-US" sz="1000">
                    <a:latin typeface="Georgia Pro Light" panose="02040302050405020303" pitchFamily="18" charset="0"/>
                  </a:rPr>
                  <a:t>, </a:t>
                </a:r>
                <a:r>
                  <a:rPr lang="en-US" sz="1000" err="1">
                    <a:latin typeface="Georgia Pro Light" panose="02040302050405020303" pitchFamily="18" charset="0"/>
                  </a:rPr>
                  <a:t>Daraset</a:t>
                </a:r>
                <a:r>
                  <a:rPr lang="en-US" sz="1000">
                    <a:latin typeface="Georgia Pro Light" panose="02040302050405020303" pitchFamily="18" charset="0"/>
                  </a:rPr>
                  <a:t> </a:t>
                </a:r>
                <a:r>
                  <a:rPr lang="en-US" sz="1000" err="1">
                    <a:latin typeface="Georgia Pro Light" panose="02040302050405020303" pitchFamily="18" charset="0"/>
                  </a:rPr>
                  <a:t>Collecetion</a:t>
                </a:r>
                <a:endParaRPr lang="en-US" sz="1000">
                  <a:latin typeface="Georgia Pro Light" panose="02040302050405020303" pitchFamily="18" charset="0"/>
                </a:endParaRPr>
              </a:p>
            </p:txBody>
          </p:sp>
          <p:sp>
            <p:nvSpPr>
              <p:cNvPr id="107" name="TextBox 106">
                <a:extLst>
                  <a:ext uri="{FF2B5EF4-FFF2-40B4-BE49-F238E27FC236}">
                    <a16:creationId xmlns:a16="http://schemas.microsoft.com/office/drawing/2014/main" id="{764243F7-506B-4DBD-B843-7A8DD1EE7FCC}"/>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1</a:t>
                </a:r>
              </a:p>
            </p:txBody>
          </p:sp>
        </p:grpSp>
        <p:grpSp>
          <p:nvGrpSpPr>
            <p:cNvPr id="19" name="Group 18">
              <a:extLst>
                <a:ext uri="{FF2B5EF4-FFF2-40B4-BE49-F238E27FC236}">
                  <a16:creationId xmlns:a16="http://schemas.microsoft.com/office/drawing/2014/main" id="{628C9662-0437-4C5A-9354-35DF4675777E}"/>
                </a:ext>
              </a:extLst>
            </p:cNvPr>
            <p:cNvGrpSpPr/>
            <p:nvPr/>
          </p:nvGrpSpPr>
          <p:grpSpPr>
            <a:xfrm>
              <a:off x="2623249" y="1780380"/>
              <a:ext cx="1168296" cy="544617"/>
              <a:chOff x="1454110" y="1335879"/>
              <a:chExt cx="1168296" cy="544617"/>
            </a:xfrm>
          </p:grpSpPr>
          <p:sp>
            <p:nvSpPr>
              <p:cNvPr id="104" name="TextBox 103">
                <a:extLst>
                  <a:ext uri="{FF2B5EF4-FFF2-40B4-BE49-F238E27FC236}">
                    <a16:creationId xmlns:a16="http://schemas.microsoft.com/office/drawing/2014/main" id="{8DD91F60-6F23-4373-963C-616938FA6BFB}"/>
                  </a:ext>
                </a:extLst>
              </p:cNvPr>
              <p:cNvSpPr txBox="1"/>
              <p:nvPr/>
            </p:nvSpPr>
            <p:spPr>
              <a:xfrm>
                <a:off x="1454110" y="1634275"/>
                <a:ext cx="1168296" cy="246221"/>
              </a:xfrm>
              <a:prstGeom prst="rect">
                <a:avLst/>
              </a:prstGeom>
              <a:noFill/>
            </p:spPr>
            <p:txBody>
              <a:bodyPr wrap="square" rtlCol="0">
                <a:spAutoFit/>
              </a:bodyPr>
              <a:lstStyle/>
              <a:p>
                <a:pPr lvl="0" algn="ctr"/>
                <a:r>
                  <a:rPr lang="en-US" sz="1000">
                    <a:latin typeface="Georgia Pro Light" panose="02040302050405020303" pitchFamily="18" charset="0"/>
                  </a:rPr>
                  <a:t>Train the Models</a:t>
                </a:r>
              </a:p>
            </p:txBody>
          </p:sp>
          <p:sp>
            <p:nvSpPr>
              <p:cNvPr id="105" name="TextBox 104">
                <a:extLst>
                  <a:ext uri="{FF2B5EF4-FFF2-40B4-BE49-F238E27FC236}">
                    <a16:creationId xmlns:a16="http://schemas.microsoft.com/office/drawing/2014/main" id="{6F8478D2-C1DA-4786-AD06-E7110FBC0725}"/>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2</a:t>
                </a:r>
              </a:p>
            </p:txBody>
          </p:sp>
        </p:grpSp>
        <p:grpSp>
          <p:nvGrpSpPr>
            <p:cNvPr id="20" name="Group 19">
              <a:extLst>
                <a:ext uri="{FF2B5EF4-FFF2-40B4-BE49-F238E27FC236}">
                  <a16:creationId xmlns:a16="http://schemas.microsoft.com/office/drawing/2014/main" id="{6F1C937F-8D53-4A92-AE8A-1C2BF37BE0A1}"/>
                </a:ext>
              </a:extLst>
            </p:cNvPr>
            <p:cNvGrpSpPr/>
            <p:nvPr/>
          </p:nvGrpSpPr>
          <p:grpSpPr>
            <a:xfrm>
              <a:off x="3792388" y="1780380"/>
              <a:ext cx="1168296" cy="698506"/>
              <a:chOff x="1454110" y="1335879"/>
              <a:chExt cx="1168296" cy="698506"/>
            </a:xfrm>
          </p:grpSpPr>
          <p:sp>
            <p:nvSpPr>
              <p:cNvPr id="102" name="TextBox 101">
                <a:extLst>
                  <a:ext uri="{FF2B5EF4-FFF2-40B4-BE49-F238E27FC236}">
                    <a16:creationId xmlns:a16="http://schemas.microsoft.com/office/drawing/2014/main" id="{D356EA4D-E9AC-42B5-B71B-1C869E0ADCA4}"/>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Initial design concept</a:t>
                </a:r>
              </a:p>
            </p:txBody>
          </p:sp>
          <p:sp>
            <p:nvSpPr>
              <p:cNvPr id="103" name="TextBox 102">
                <a:extLst>
                  <a:ext uri="{FF2B5EF4-FFF2-40B4-BE49-F238E27FC236}">
                    <a16:creationId xmlns:a16="http://schemas.microsoft.com/office/drawing/2014/main" id="{D3697538-1793-40E3-B19B-069BCF351090}"/>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3</a:t>
                </a:r>
              </a:p>
            </p:txBody>
          </p:sp>
        </p:grpSp>
        <p:grpSp>
          <p:nvGrpSpPr>
            <p:cNvPr id="21" name="Group 20">
              <a:extLst>
                <a:ext uri="{FF2B5EF4-FFF2-40B4-BE49-F238E27FC236}">
                  <a16:creationId xmlns:a16="http://schemas.microsoft.com/office/drawing/2014/main" id="{94AA08BC-930C-41DD-B3ED-3644156D11F8}"/>
                </a:ext>
              </a:extLst>
            </p:cNvPr>
            <p:cNvGrpSpPr/>
            <p:nvPr/>
          </p:nvGrpSpPr>
          <p:grpSpPr>
            <a:xfrm>
              <a:off x="4961527" y="1780380"/>
              <a:ext cx="1168296" cy="698506"/>
              <a:chOff x="1454110" y="1335879"/>
              <a:chExt cx="1168296" cy="698506"/>
            </a:xfrm>
          </p:grpSpPr>
          <p:sp>
            <p:nvSpPr>
              <p:cNvPr id="100" name="TextBox 99">
                <a:extLst>
                  <a:ext uri="{FF2B5EF4-FFF2-40B4-BE49-F238E27FC236}">
                    <a16:creationId xmlns:a16="http://schemas.microsoft.com/office/drawing/2014/main" id="{B7161258-437E-433E-B1F3-EA07E7585944}"/>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Initial </a:t>
                </a:r>
                <a:r>
                  <a:rPr lang="en-US" sz="1000" err="1">
                    <a:latin typeface="Georgia Pro Light" panose="02040302050405020303" pitchFamily="18" charset="0"/>
                  </a:rPr>
                  <a:t>Implementaion</a:t>
                </a:r>
                <a:endParaRPr lang="en-US" sz="1000">
                  <a:latin typeface="Georgia Pro Light" panose="02040302050405020303" pitchFamily="18" charset="0"/>
                </a:endParaRPr>
              </a:p>
            </p:txBody>
          </p:sp>
          <p:sp>
            <p:nvSpPr>
              <p:cNvPr id="101" name="TextBox 100">
                <a:extLst>
                  <a:ext uri="{FF2B5EF4-FFF2-40B4-BE49-F238E27FC236}">
                    <a16:creationId xmlns:a16="http://schemas.microsoft.com/office/drawing/2014/main" id="{76ADB2A4-70B8-4385-944F-30DBD39406FD}"/>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4</a:t>
                </a:r>
              </a:p>
            </p:txBody>
          </p:sp>
        </p:grpSp>
        <p:grpSp>
          <p:nvGrpSpPr>
            <p:cNvPr id="22" name="Group 21">
              <a:extLst>
                <a:ext uri="{FF2B5EF4-FFF2-40B4-BE49-F238E27FC236}">
                  <a16:creationId xmlns:a16="http://schemas.microsoft.com/office/drawing/2014/main" id="{202D753C-07A0-4C84-9261-3B02BA768696}"/>
                </a:ext>
              </a:extLst>
            </p:cNvPr>
            <p:cNvGrpSpPr/>
            <p:nvPr/>
          </p:nvGrpSpPr>
          <p:grpSpPr>
            <a:xfrm>
              <a:off x="6130666" y="1780380"/>
              <a:ext cx="1168296" cy="698506"/>
              <a:chOff x="1454110" y="1335879"/>
              <a:chExt cx="1168296" cy="698506"/>
            </a:xfrm>
          </p:grpSpPr>
          <p:sp>
            <p:nvSpPr>
              <p:cNvPr id="98" name="TextBox 97">
                <a:extLst>
                  <a:ext uri="{FF2B5EF4-FFF2-40B4-BE49-F238E27FC236}">
                    <a16:creationId xmlns:a16="http://schemas.microsoft.com/office/drawing/2014/main" id="{8E0181B2-D8F0-4F95-92D3-F8E7F8182A7E}"/>
                  </a:ext>
                </a:extLst>
              </p:cNvPr>
              <p:cNvSpPr txBox="1"/>
              <p:nvPr/>
            </p:nvSpPr>
            <p:spPr>
              <a:xfrm>
                <a:off x="1454110" y="1634275"/>
                <a:ext cx="1168296" cy="400110"/>
              </a:xfrm>
              <a:prstGeom prst="rect">
                <a:avLst/>
              </a:prstGeom>
              <a:noFill/>
            </p:spPr>
            <p:txBody>
              <a:bodyPr wrap="square" rtlCol="0">
                <a:spAutoFit/>
              </a:bodyPr>
              <a:lstStyle/>
              <a:p>
                <a:pPr lvl="0" algn="ctr"/>
                <a:r>
                  <a:rPr lang="en-US" sz="1000" err="1">
                    <a:latin typeface="Georgia Pro Light" panose="02040302050405020303" pitchFamily="18" charset="0"/>
                  </a:rPr>
                  <a:t>Intergrate</a:t>
                </a:r>
                <a:r>
                  <a:rPr lang="en-US" sz="1000">
                    <a:latin typeface="Georgia Pro Light" panose="02040302050405020303" pitchFamily="18" charset="0"/>
                  </a:rPr>
                  <a:t> the </a:t>
                </a:r>
                <a:r>
                  <a:rPr lang="en-US" sz="1000" err="1">
                    <a:latin typeface="Georgia Pro Light" panose="02040302050405020303" pitchFamily="18" charset="0"/>
                  </a:rPr>
                  <a:t>MIcroservice</a:t>
                </a:r>
                <a:endParaRPr lang="en-US" sz="1000">
                  <a:latin typeface="Georgia Pro Light" panose="02040302050405020303" pitchFamily="18" charset="0"/>
                </a:endParaRPr>
              </a:p>
            </p:txBody>
          </p:sp>
          <p:sp>
            <p:nvSpPr>
              <p:cNvPr id="99" name="TextBox 98">
                <a:extLst>
                  <a:ext uri="{FF2B5EF4-FFF2-40B4-BE49-F238E27FC236}">
                    <a16:creationId xmlns:a16="http://schemas.microsoft.com/office/drawing/2014/main" id="{6C3AE35E-9117-4CCC-9F30-8CC5F7D816BE}"/>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5</a:t>
                </a:r>
              </a:p>
            </p:txBody>
          </p:sp>
        </p:grpSp>
        <p:grpSp>
          <p:nvGrpSpPr>
            <p:cNvPr id="23" name="Group 22">
              <a:extLst>
                <a:ext uri="{FF2B5EF4-FFF2-40B4-BE49-F238E27FC236}">
                  <a16:creationId xmlns:a16="http://schemas.microsoft.com/office/drawing/2014/main" id="{56E0EB9A-C05F-435A-93CE-DCB5DF9425B8}"/>
                </a:ext>
              </a:extLst>
            </p:cNvPr>
            <p:cNvGrpSpPr/>
            <p:nvPr/>
          </p:nvGrpSpPr>
          <p:grpSpPr>
            <a:xfrm>
              <a:off x="7299805" y="1780380"/>
              <a:ext cx="1168296" cy="698506"/>
              <a:chOff x="1454110" y="1335879"/>
              <a:chExt cx="1168296" cy="698506"/>
            </a:xfrm>
          </p:grpSpPr>
          <p:sp>
            <p:nvSpPr>
              <p:cNvPr id="96" name="TextBox 95">
                <a:extLst>
                  <a:ext uri="{FF2B5EF4-FFF2-40B4-BE49-F238E27FC236}">
                    <a16:creationId xmlns:a16="http://schemas.microsoft.com/office/drawing/2014/main" id="{DCA444B2-18EB-46C2-973A-6937E0E55BFA}"/>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Model </a:t>
                </a:r>
                <a:r>
                  <a:rPr lang="en-US" sz="1000" err="1">
                    <a:latin typeface="Georgia Pro Light" panose="02040302050405020303" pitchFamily="18" charset="0"/>
                  </a:rPr>
                  <a:t>Intergration</a:t>
                </a:r>
                <a:endParaRPr lang="en-US" sz="1000">
                  <a:latin typeface="Georgia Pro Light" panose="02040302050405020303" pitchFamily="18" charset="0"/>
                </a:endParaRPr>
              </a:p>
            </p:txBody>
          </p:sp>
          <p:sp>
            <p:nvSpPr>
              <p:cNvPr id="97" name="TextBox 96">
                <a:extLst>
                  <a:ext uri="{FF2B5EF4-FFF2-40B4-BE49-F238E27FC236}">
                    <a16:creationId xmlns:a16="http://schemas.microsoft.com/office/drawing/2014/main" id="{3E4062A7-7962-44B5-8965-C8149BD99BC7}"/>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6</a:t>
                </a:r>
              </a:p>
            </p:txBody>
          </p:sp>
        </p:grpSp>
        <p:grpSp>
          <p:nvGrpSpPr>
            <p:cNvPr id="24" name="Group 23">
              <a:extLst>
                <a:ext uri="{FF2B5EF4-FFF2-40B4-BE49-F238E27FC236}">
                  <a16:creationId xmlns:a16="http://schemas.microsoft.com/office/drawing/2014/main" id="{32112F10-8623-4A9B-AD0A-E0D6C76CB2A2}"/>
                </a:ext>
              </a:extLst>
            </p:cNvPr>
            <p:cNvGrpSpPr/>
            <p:nvPr/>
          </p:nvGrpSpPr>
          <p:grpSpPr>
            <a:xfrm>
              <a:off x="8468944" y="1780380"/>
              <a:ext cx="1168296" cy="698506"/>
              <a:chOff x="1454110" y="1335879"/>
              <a:chExt cx="1168296" cy="698506"/>
            </a:xfrm>
          </p:grpSpPr>
          <p:sp>
            <p:nvSpPr>
              <p:cNvPr id="94" name="TextBox 93">
                <a:extLst>
                  <a:ext uri="{FF2B5EF4-FFF2-40B4-BE49-F238E27FC236}">
                    <a16:creationId xmlns:a16="http://schemas.microsoft.com/office/drawing/2014/main" id="{B0DE1E9F-D6E0-4C7D-BC70-6DCEF88AEC4F}"/>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Implementation With Frontend</a:t>
                </a:r>
              </a:p>
            </p:txBody>
          </p:sp>
          <p:sp>
            <p:nvSpPr>
              <p:cNvPr id="95" name="TextBox 94">
                <a:extLst>
                  <a:ext uri="{FF2B5EF4-FFF2-40B4-BE49-F238E27FC236}">
                    <a16:creationId xmlns:a16="http://schemas.microsoft.com/office/drawing/2014/main" id="{40E204B9-507E-4CC2-A6BC-55849D7BD404}"/>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7</a:t>
                </a:r>
              </a:p>
            </p:txBody>
          </p:sp>
        </p:grpSp>
        <p:grpSp>
          <p:nvGrpSpPr>
            <p:cNvPr id="25" name="Group 24">
              <a:extLst>
                <a:ext uri="{FF2B5EF4-FFF2-40B4-BE49-F238E27FC236}">
                  <a16:creationId xmlns:a16="http://schemas.microsoft.com/office/drawing/2014/main" id="{9F500149-B32E-429E-96A0-2BC563571491}"/>
                </a:ext>
              </a:extLst>
            </p:cNvPr>
            <p:cNvGrpSpPr/>
            <p:nvPr/>
          </p:nvGrpSpPr>
          <p:grpSpPr>
            <a:xfrm>
              <a:off x="9638083" y="1780380"/>
              <a:ext cx="1168296" cy="698506"/>
              <a:chOff x="1454110" y="1335879"/>
              <a:chExt cx="1168296" cy="698506"/>
            </a:xfrm>
          </p:grpSpPr>
          <p:sp>
            <p:nvSpPr>
              <p:cNvPr id="92" name="TextBox 91">
                <a:extLst>
                  <a:ext uri="{FF2B5EF4-FFF2-40B4-BE49-F238E27FC236}">
                    <a16:creationId xmlns:a16="http://schemas.microsoft.com/office/drawing/2014/main" id="{E1261816-92F6-4311-BA40-3A40DF315EC6}"/>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Backend </a:t>
                </a:r>
                <a:r>
                  <a:rPr lang="en-US" sz="1000" err="1">
                    <a:latin typeface="Georgia Pro Light" panose="02040302050405020303" pitchFamily="18" charset="0"/>
                  </a:rPr>
                  <a:t>Intergration</a:t>
                </a:r>
                <a:endParaRPr lang="en-US" sz="1000">
                  <a:latin typeface="Georgia Pro Light" panose="02040302050405020303" pitchFamily="18" charset="0"/>
                </a:endParaRPr>
              </a:p>
            </p:txBody>
          </p:sp>
          <p:sp>
            <p:nvSpPr>
              <p:cNvPr id="93" name="TextBox 92">
                <a:extLst>
                  <a:ext uri="{FF2B5EF4-FFF2-40B4-BE49-F238E27FC236}">
                    <a16:creationId xmlns:a16="http://schemas.microsoft.com/office/drawing/2014/main" id="{05DABAD6-650A-48F7-8D84-48A9B430554A}"/>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8</a:t>
                </a:r>
              </a:p>
            </p:txBody>
          </p:sp>
        </p:grpSp>
        <p:grpSp>
          <p:nvGrpSpPr>
            <p:cNvPr id="26" name="Group 25">
              <a:extLst>
                <a:ext uri="{FF2B5EF4-FFF2-40B4-BE49-F238E27FC236}">
                  <a16:creationId xmlns:a16="http://schemas.microsoft.com/office/drawing/2014/main" id="{0CFF14F5-7843-4C13-BE88-FD7B462D27F9}"/>
                </a:ext>
              </a:extLst>
            </p:cNvPr>
            <p:cNvGrpSpPr/>
            <p:nvPr/>
          </p:nvGrpSpPr>
          <p:grpSpPr>
            <a:xfrm>
              <a:off x="10807219" y="1780380"/>
              <a:ext cx="1168296" cy="698506"/>
              <a:chOff x="1454110" y="1335879"/>
              <a:chExt cx="1168296" cy="698506"/>
            </a:xfrm>
          </p:grpSpPr>
          <p:sp>
            <p:nvSpPr>
              <p:cNvPr id="90" name="TextBox 89">
                <a:extLst>
                  <a:ext uri="{FF2B5EF4-FFF2-40B4-BE49-F238E27FC236}">
                    <a16:creationId xmlns:a16="http://schemas.microsoft.com/office/drawing/2014/main" id="{FB755C89-85C7-4062-B2B7-762D5C94C1DE}"/>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Testing for the Phase 1</a:t>
                </a:r>
              </a:p>
            </p:txBody>
          </p:sp>
          <p:sp>
            <p:nvSpPr>
              <p:cNvPr id="91" name="TextBox 90">
                <a:extLst>
                  <a:ext uri="{FF2B5EF4-FFF2-40B4-BE49-F238E27FC236}">
                    <a16:creationId xmlns:a16="http://schemas.microsoft.com/office/drawing/2014/main" id="{25A4C2A2-CD17-48EB-ACBA-4617A7591826}"/>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9</a:t>
                </a:r>
              </a:p>
            </p:txBody>
          </p:sp>
        </p:grpSp>
        <p:pic>
          <p:nvPicPr>
            <p:cNvPr id="27" name="Graphic 26" descr="Customer review">
              <a:extLst>
                <a:ext uri="{FF2B5EF4-FFF2-40B4-BE49-F238E27FC236}">
                  <a16:creationId xmlns:a16="http://schemas.microsoft.com/office/drawing/2014/main" id="{A6EE4170-6484-4F32-B6FD-9AFBF27E80E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2386" y="1322722"/>
              <a:ext cx="390022" cy="390022"/>
            </a:xfrm>
            <a:prstGeom prst="rect">
              <a:avLst/>
            </a:prstGeom>
          </p:spPr>
        </p:pic>
        <p:pic>
          <p:nvPicPr>
            <p:cNvPr id="28" name="Graphic 27" descr="Presentation with checklist">
              <a:extLst>
                <a:ext uri="{FF2B5EF4-FFF2-40B4-BE49-F238E27FC236}">
                  <a16:creationId xmlns:a16="http://schemas.microsoft.com/office/drawing/2014/main" id="{497FC782-0A0E-4A13-80D1-072C352A00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81525" y="1322722"/>
              <a:ext cx="390022" cy="390022"/>
            </a:xfrm>
            <a:prstGeom prst="rect">
              <a:avLst/>
            </a:prstGeom>
          </p:spPr>
        </p:pic>
        <p:pic>
          <p:nvPicPr>
            <p:cNvPr id="29" name="Graphic 28" descr="Construction worker">
              <a:extLst>
                <a:ext uri="{FF2B5EF4-FFF2-40B4-BE49-F238E27FC236}">
                  <a16:creationId xmlns:a16="http://schemas.microsoft.com/office/drawing/2014/main" id="{A26DB0B2-844C-40A6-BF15-65EA8438A95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8942" y="1322722"/>
              <a:ext cx="390022" cy="390022"/>
            </a:xfrm>
            <a:prstGeom prst="rect">
              <a:avLst/>
            </a:prstGeom>
          </p:spPr>
        </p:pic>
        <p:pic>
          <p:nvPicPr>
            <p:cNvPr id="30" name="Graphic 29" descr="Tools">
              <a:extLst>
                <a:ext uri="{FF2B5EF4-FFF2-40B4-BE49-F238E27FC236}">
                  <a16:creationId xmlns:a16="http://schemas.microsoft.com/office/drawing/2014/main" id="{A476EB5A-005E-4FCA-838D-68E9C5B46C7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27220" y="1322722"/>
              <a:ext cx="390022" cy="390022"/>
            </a:xfrm>
            <a:prstGeom prst="rect">
              <a:avLst/>
            </a:prstGeom>
          </p:spPr>
        </p:pic>
        <p:pic>
          <p:nvPicPr>
            <p:cNvPr id="31" name="Graphic 30" descr="Thumbs up sign">
              <a:extLst>
                <a:ext uri="{FF2B5EF4-FFF2-40B4-BE49-F238E27FC236}">
                  <a16:creationId xmlns:a16="http://schemas.microsoft.com/office/drawing/2014/main" id="{F31B5325-EF93-444C-A7FC-553DB2A66CA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96356" y="1322722"/>
              <a:ext cx="390022" cy="390022"/>
            </a:xfrm>
            <a:prstGeom prst="rect">
              <a:avLst/>
            </a:prstGeom>
          </p:spPr>
        </p:pic>
        <p:pic>
          <p:nvPicPr>
            <p:cNvPr id="32" name="Graphic 31" descr="Megaphone">
              <a:extLst>
                <a:ext uri="{FF2B5EF4-FFF2-40B4-BE49-F238E27FC236}">
                  <a16:creationId xmlns:a16="http://schemas.microsoft.com/office/drawing/2014/main" id="{5C0DA757-1845-4916-8DC4-FA53A4DE089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50664" y="1322722"/>
              <a:ext cx="390022" cy="390022"/>
            </a:xfrm>
            <a:prstGeom prst="rect">
              <a:avLst/>
            </a:prstGeom>
          </p:spPr>
        </p:pic>
        <p:pic>
          <p:nvPicPr>
            <p:cNvPr id="33" name="Graphic 32" descr="Checklist RTL">
              <a:extLst>
                <a:ext uri="{FF2B5EF4-FFF2-40B4-BE49-F238E27FC236}">
                  <a16:creationId xmlns:a16="http://schemas.microsoft.com/office/drawing/2014/main" id="{AF8530D6-25DF-4623-99C6-CE12EF63FCD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58081" y="1322722"/>
              <a:ext cx="390022" cy="390022"/>
            </a:xfrm>
            <a:prstGeom prst="rect">
              <a:avLst/>
            </a:prstGeom>
          </p:spPr>
        </p:pic>
        <p:pic>
          <p:nvPicPr>
            <p:cNvPr id="34" name="Graphic 33" descr="Open folder">
              <a:extLst>
                <a:ext uri="{FF2B5EF4-FFF2-40B4-BE49-F238E27FC236}">
                  <a16:creationId xmlns:a16="http://schemas.microsoft.com/office/drawing/2014/main" id="{73D0C372-BAD4-4655-9183-B610A77D26D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19803" y="1322722"/>
              <a:ext cx="390022" cy="390022"/>
            </a:xfrm>
            <a:prstGeom prst="rect">
              <a:avLst/>
            </a:prstGeom>
          </p:spPr>
        </p:pic>
        <p:pic>
          <p:nvPicPr>
            <p:cNvPr id="35" name="Graphic 34" descr="Head with gears">
              <a:extLst>
                <a:ext uri="{FF2B5EF4-FFF2-40B4-BE49-F238E27FC236}">
                  <a16:creationId xmlns:a16="http://schemas.microsoft.com/office/drawing/2014/main" id="{A58ED137-9271-43D6-8D7D-A7D164E25CB8}"/>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43247" y="1322722"/>
              <a:ext cx="390022" cy="390022"/>
            </a:xfrm>
            <a:prstGeom prst="rect">
              <a:avLst/>
            </a:prstGeom>
          </p:spPr>
        </p:pic>
      </p:grpSp>
      <p:sp>
        <p:nvSpPr>
          <p:cNvPr id="180" name="TextBox 179">
            <a:extLst>
              <a:ext uri="{FF2B5EF4-FFF2-40B4-BE49-F238E27FC236}">
                <a16:creationId xmlns:a16="http://schemas.microsoft.com/office/drawing/2014/main" id="{39D2120B-94EF-4174-9D17-9399854CE3EF}"/>
              </a:ext>
            </a:extLst>
          </p:cNvPr>
          <p:cNvSpPr txBox="1"/>
          <p:nvPr/>
        </p:nvSpPr>
        <p:spPr>
          <a:xfrm>
            <a:off x="0" y="50800"/>
            <a:ext cx="12192000" cy="584775"/>
          </a:xfrm>
          <a:prstGeom prst="rect">
            <a:avLst/>
          </a:prstGeom>
          <a:noFill/>
        </p:spPr>
        <p:txBody>
          <a:bodyPr wrap="square" rtlCol="0">
            <a:spAutoFit/>
          </a:bodyPr>
          <a:lstStyle/>
          <a:p>
            <a:pPr algn="ctr"/>
            <a:r>
              <a:rPr lang="en-US" sz="3200">
                <a:latin typeface="Georgia" panose="02040502050405020303" pitchFamily="18" charset="0"/>
              </a:rPr>
              <a:t>Timeline So far </a:t>
            </a:r>
          </a:p>
        </p:txBody>
      </p:sp>
      <p:grpSp>
        <p:nvGrpSpPr>
          <p:cNvPr id="181" name="Group 1">
            <a:extLst>
              <a:ext uri="{FF2B5EF4-FFF2-40B4-BE49-F238E27FC236}">
                <a16:creationId xmlns:a16="http://schemas.microsoft.com/office/drawing/2014/main" id="{5AA4FB2F-9E2F-484E-A40C-C761A9317F53}"/>
              </a:ext>
            </a:extLst>
          </p:cNvPr>
          <p:cNvGrpSpPr/>
          <p:nvPr/>
        </p:nvGrpSpPr>
        <p:grpSpPr>
          <a:xfrm>
            <a:off x="4885641" y="722414"/>
            <a:ext cx="2510460" cy="37405"/>
            <a:chOff x="10866255" y="8448874"/>
            <a:chExt cx="2738812" cy="73150"/>
          </a:xfrm>
        </p:grpSpPr>
        <p:sp>
          <p:nvSpPr>
            <p:cNvPr id="182" name="Rectangle 11">
              <a:extLst>
                <a:ext uri="{FF2B5EF4-FFF2-40B4-BE49-F238E27FC236}">
                  <a16:creationId xmlns:a16="http://schemas.microsoft.com/office/drawing/2014/main" id="{FCD893A8-B2BB-4076-AC3B-8A59D5DD62AD}"/>
                </a:ext>
              </a:extLst>
            </p:cNvPr>
            <p:cNvSpPr/>
            <p:nvPr/>
          </p:nvSpPr>
          <p:spPr>
            <a:xfrm flipV="1">
              <a:off x="10866255" y="8448874"/>
              <a:ext cx="407521" cy="731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3" name="Rectangle 12">
              <a:extLst>
                <a:ext uri="{FF2B5EF4-FFF2-40B4-BE49-F238E27FC236}">
                  <a16:creationId xmlns:a16="http://schemas.microsoft.com/office/drawing/2014/main" id="{A19C2133-1602-4554-8C8E-9F3BE9F0229D}"/>
                </a:ext>
              </a:extLst>
            </p:cNvPr>
            <p:cNvSpPr/>
            <p:nvPr/>
          </p:nvSpPr>
          <p:spPr>
            <a:xfrm flipV="1">
              <a:off x="11330497" y="8448874"/>
              <a:ext cx="407521" cy="731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4" name="Rectangle 13">
              <a:extLst>
                <a:ext uri="{FF2B5EF4-FFF2-40B4-BE49-F238E27FC236}">
                  <a16:creationId xmlns:a16="http://schemas.microsoft.com/office/drawing/2014/main" id="{AA9AF0F9-BC51-4F43-8E24-23A2B375FA37}"/>
                </a:ext>
              </a:extLst>
            </p:cNvPr>
            <p:cNvSpPr/>
            <p:nvPr/>
          </p:nvSpPr>
          <p:spPr>
            <a:xfrm flipV="1">
              <a:off x="11809200" y="8448874"/>
              <a:ext cx="407521" cy="7315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5" name="Rectangle 14">
              <a:extLst>
                <a:ext uri="{FF2B5EF4-FFF2-40B4-BE49-F238E27FC236}">
                  <a16:creationId xmlns:a16="http://schemas.microsoft.com/office/drawing/2014/main" id="{5D7605B0-ECD4-43F9-8AA0-682DF56904F3}"/>
                </a:ext>
              </a:extLst>
            </p:cNvPr>
            <p:cNvSpPr/>
            <p:nvPr/>
          </p:nvSpPr>
          <p:spPr>
            <a:xfrm flipV="1">
              <a:off x="12273541" y="8448874"/>
              <a:ext cx="407521" cy="7315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6" name="Rectangle 15">
              <a:extLst>
                <a:ext uri="{FF2B5EF4-FFF2-40B4-BE49-F238E27FC236}">
                  <a16:creationId xmlns:a16="http://schemas.microsoft.com/office/drawing/2014/main" id="{C9711D13-D33A-49ED-98C3-D739FD6A8343}"/>
                </a:ext>
              </a:extLst>
            </p:cNvPr>
            <p:cNvSpPr/>
            <p:nvPr/>
          </p:nvSpPr>
          <p:spPr>
            <a:xfrm flipV="1">
              <a:off x="12737783" y="8448874"/>
              <a:ext cx="407521" cy="7315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7" name="Rectangle 16">
              <a:extLst>
                <a:ext uri="{FF2B5EF4-FFF2-40B4-BE49-F238E27FC236}">
                  <a16:creationId xmlns:a16="http://schemas.microsoft.com/office/drawing/2014/main" id="{BE72F19C-F225-4C2D-BE7E-9788253ED34A}"/>
                </a:ext>
              </a:extLst>
            </p:cNvPr>
            <p:cNvSpPr/>
            <p:nvPr/>
          </p:nvSpPr>
          <p:spPr>
            <a:xfrm flipV="1">
              <a:off x="13197546" y="8448874"/>
              <a:ext cx="407521" cy="7315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grpSp>
      <p:sp>
        <p:nvSpPr>
          <p:cNvPr id="188" name="Rectangle 187">
            <a:extLst>
              <a:ext uri="{FF2B5EF4-FFF2-40B4-BE49-F238E27FC236}">
                <a16:creationId xmlns:a16="http://schemas.microsoft.com/office/drawing/2014/main" id="{B62A8705-DD12-4300-BFA3-524B0879F371}"/>
              </a:ext>
            </a:extLst>
          </p:cNvPr>
          <p:cNvSpPr/>
          <p:nvPr/>
        </p:nvSpPr>
        <p:spPr>
          <a:xfrm>
            <a:off x="1287808"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025709D-E16A-445B-A407-EA393AB913F5}"/>
              </a:ext>
            </a:extLst>
          </p:cNvPr>
          <p:cNvSpPr/>
          <p:nvPr/>
        </p:nvSpPr>
        <p:spPr>
          <a:xfrm>
            <a:off x="2470827"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9C6A86D-BFDB-488E-9C1D-6F976F71ED7A}"/>
              </a:ext>
            </a:extLst>
          </p:cNvPr>
          <p:cNvSpPr/>
          <p:nvPr/>
        </p:nvSpPr>
        <p:spPr>
          <a:xfrm>
            <a:off x="3653847"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58F4248E-0CA1-4999-888A-4A689A9D8DFA}"/>
              </a:ext>
            </a:extLst>
          </p:cNvPr>
          <p:cNvSpPr/>
          <p:nvPr/>
        </p:nvSpPr>
        <p:spPr>
          <a:xfrm>
            <a:off x="4836866"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7A19FEF6-30B3-4DA1-8F18-766FFA6B48CA}"/>
              </a:ext>
            </a:extLst>
          </p:cNvPr>
          <p:cNvSpPr/>
          <p:nvPr/>
        </p:nvSpPr>
        <p:spPr>
          <a:xfrm>
            <a:off x="6019885" y="430080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36F1309B-D7F1-42AC-86FE-6BC3675B06CA}"/>
              </a:ext>
            </a:extLst>
          </p:cNvPr>
          <p:cNvSpPr/>
          <p:nvPr/>
        </p:nvSpPr>
        <p:spPr>
          <a:xfrm>
            <a:off x="7202905" y="430080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0DE0E458-522E-4975-9FBB-CF447C6DCB79}"/>
              </a:ext>
            </a:extLst>
          </p:cNvPr>
          <p:cNvSpPr/>
          <p:nvPr/>
        </p:nvSpPr>
        <p:spPr>
          <a:xfrm>
            <a:off x="8385924" y="4300809"/>
            <a:ext cx="1057254"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3E945BC-391C-4CC2-B37B-8EBD12072B5E}"/>
              </a:ext>
            </a:extLst>
          </p:cNvPr>
          <p:cNvSpPr/>
          <p:nvPr/>
        </p:nvSpPr>
        <p:spPr>
          <a:xfrm>
            <a:off x="9568944" y="430080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D7CF1A6D-BCF4-4DAB-8D39-15B1F3B06C68}"/>
              </a:ext>
            </a:extLst>
          </p:cNvPr>
          <p:cNvSpPr/>
          <p:nvPr/>
        </p:nvSpPr>
        <p:spPr>
          <a:xfrm>
            <a:off x="10751959" y="4300809"/>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774CC2FD-2315-4050-8DFA-07A1E24BD855}"/>
              </a:ext>
            </a:extLst>
          </p:cNvPr>
          <p:cNvSpPr txBox="1"/>
          <p:nvPr/>
        </p:nvSpPr>
        <p:spPr>
          <a:xfrm>
            <a:off x="251386" y="423367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8</a:t>
            </a:r>
          </a:p>
        </p:txBody>
      </p:sp>
      <p:sp>
        <p:nvSpPr>
          <p:cNvPr id="198" name="Rectangle 197">
            <a:extLst>
              <a:ext uri="{FF2B5EF4-FFF2-40B4-BE49-F238E27FC236}">
                <a16:creationId xmlns:a16="http://schemas.microsoft.com/office/drawing/2014/main" id="{EAB49A65-A8E4-46DA-9D89-9D42B9C8E42A}"/>
              </a:ext>
            </a:extLst>
          </p:cNvPr>
          <p:cNvSpPr/>
          <p:nvPr/>
        </p:nvSpPr>
        <p:spPr>
          <a:xfrm>
            <a:off x="1287808"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6090DEF-1311-4229-804D-9FAD8E87708E}"/>
              </a:ext>
            </a:extLst>
          </p:cNvPr>
          <p:cNvSpPr/>
          <p:nvPr/>
        </p:nvSpPr>
        <p:spPr>
          <a:xfrm>
            <a:off x="2470827"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EBDEC61B-778E-4C42-9081-1C473408E766}"/>
              </a:ext>
            </a:extLst>
          </p:cNvPr>
          <p:cNvSpPr/>
          <p:nvPr/>
        </p:nvSpPr>
        <p:spPr>
          <a:xfrm>
            <a:off x="3653847"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9BF6D0F-9332-4021-B257-ADEC300FD68F}"/>
              </a:ext>
            </a:extLst>
          </p:cNvPr>
          <p:cNvSpPr/>
          <p:nvPr/>
        </p:nvSpPr>
        <p:spPr>
          <a:xfrm>
            <a:off x="4836866"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C78C8E3D-83D5-44CE-8DFC-7067F53E5E74}"/>
              </a:ext>
            </a:extLst>
          </p:cNvPr>
          <p:cNvSpPr/>
          <p:nvPr/>
        </p:nvSpPr>
        <p:spPr>
          <a:xfrm>
            <a:off x="6019885" y="447374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D98EED58-29C7-4F74-804C-DDD25A6B094F}"/>
              </a:ext>
            </a:extLst>
          </p:cNvPr>
          <p:cNvSpPr/>
          <p:nvPr/>
        </p:nvSpPr>
        <p:spPr>
          <a:xfrm>
            <a:off x="7202905" y="447374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CA65B4B2-EF93-48C4-85EB-A67E7A4E5945}"/>
              </a:ext>
            </a:extLst>
          </p:cNvPr>
          <p:cNvSpPr/>
          <p:nvPr/>
        </p:nvSpPr>
        <p:spPr>
          <a:xfrm>
            <a:off x="8385924" y="4473749"/>
            <a:ext cx="1057254"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D6D5B43-8C03-4904-A45E-9FCD9C64A513}"/>
              </a:ext>
            </a:extLst>
          </p:cNvPr>
          <p:cNvSpPr/>
          <p:nvPr/>
        </p:nvSpPr>
        <p:spPr>
          <a:xfrm>
            <a:off x="9568944" y="447374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49FAB98F-D96A-47A2-A0F1-E0F33613FB62}"/>
              </a:ext>
            </a:extLst>
          </p:cNvPr>
          <p:cNvSpPr/>
          <p:nvPr/>
        </p:nvSpPr>
        <p:spPr>
          <a:xfrm>
            <a:off x="10751959" y="4473749"/>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78B5ED52-3C38-406C-98F0-009A8966EC1D}"/>
              </a:ext>
            </a:extLst>
          </p:cNvPr>
          <p:cNvSpPr txBox="1"/>
          <p:nvPr/>
        </p:nvSpPr>
        <p:spPr>
          <a:xfrm>
            <a:off x="251386" y="440661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9</a:t>
            </a:r>
          </a:p>
        </p:txBody>
      </p:sp>
      <p:sp>
        <p:nvSpPr>
          <p:cNvPr id="208" name="Rectangle 207">
            <a:extLst>
              <a:ext uri="{FF2B5EF4-FFF2-40B4-BE49-F238E27FC236}">
                <a16:creationId xmlns:a16="http://schemas.microsoft.com/office/drawing/2014/main" id="{1A11B2D0-3949-458B-873A-7AFB2377513D}"/>
              </a:ext>
            </a:extLst>
          </p:cNvPr>
          <p:cNvSpPr/>
          <p:nvPr/>
        </p:nvSpPr>
        <p:spPr>
          <a:xfrm>
            <a:off x="1287808"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7752F894-3B8B-4217-B566-D29C6B9842D8}"/>
              </a:ext>
            </a:extLst>
          </p:cNvPr>
          <p:cNvSpPr/>
          <p:nvPr/>
        </p:nvSpPr>
        <p:spPr>
          <a:xfrm>
            <a:off x="2470827"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EA6BE4BE-960D-4786-B67F-3565DE9458D6}"/>
              </a:ext>
            </a:extLst>
          </p:cNvPr>
          <p:cNvSpPr/>
          <p:nvPr/>
        </p:nvSpPr>
        <p:spPr>
          <a:xfrm>
            <a:off x="3653847"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C86B49EF-7B8D-4F7F-9C22-5A3EE0E4859A}"/>
              </a:ext>
            </a:extLst>
          </p:cNvPr>
          <p:cNvSpPr/>
          <p:nvPr/>
        </p:nvSpPr>
        <p:spPr>
          <a:xfrm>
            <a:off x="4836866"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6FDED7A8-C3DE-4800-9201-48DF0C703267}"/>
              </a:ext>
            </a:extLst>
          </p:cNvPr>
          <p:cNvSpPr/>
          <p:nvPr/>
        </p:nvSpPr>
        <p:spPr>
          <a:xfrm>
            <a:off x="6019885"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F882B4E5-F363-4AFE-A5F9-80A60A4BBFE7}"/>
              </a:ext>
            </a:extLst>
          </p:cNvPr>
          <p:cNvSpPr/>
          <p:nvPr/>
        </p:nvSpPr>
        <p:spPr>
          <a:xfrm>
            <a:off x="7202905"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7D19499D-423C-4E46-8A8D-8974E0F8CFBF}"/>
              </a:ext>
            </a:extLst>
          </p:cNvPr>
          <p:cNvSpPr/>
          <p:nvPr/>
        </p:nvSpPr>
        <p:spPr>
          <a:xfrm>
            <a:off x="8385924"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B6131DDB-87EB-4057-9CFB-F4CF87A41A60}"/>
              </a:ext>
            </a:extLst>
          </p:cNvPr>
          <p:cNvSpPr/>
          <p:nvPr/>
        </p:nvSpPr>
        <p:spPr>
          <a:xfrm>
            <a:off x="9568944" y="4685627"/>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85840F10-3DB9-4DA3-9323-57952046D9A4}"/>
              </a:ext>
            </a:extLst>
          </p:cNvPr>
          <p:cNvSpPr/>
          <p:nvPr/>
        </p:nvSpPr>
        <p:spPr>
          <a:xfrm>
            <a:off x="10751959" y="4685627"/>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8D5C2BDA-289D-4149-A573-F3E00A65EF14}"/>
              </a:ext>
            </a:extLst>
          </p:cNvPr>
          <p:cNvSpPr txBox="1"/>
          <p:nvPr/>
        </p:nvSpPr>
        <p:spPr>
          <a:xfrm>
            <a:off x="251386" y="4618494"/>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10</a:t>
            </a:r>
          </a:p>
        </p:txBody>
      </p:sp>
      <p:sp>
        <p:nvSpPr>
          <p:cNvPr id="218" name="Rectangle 217">
            <a:extLst>
              <a:ext uri="{FF2B5EF4-FFF2-40B4-BE49-F238E27FC236}">
                <a16:creationId xmlns:a16="http://schemas.microsoft.com/office/drawing/2014/main" id="{8F8DEC89-1E9A-4564-A30B-BD0B9D5D87E7}"/>
              </a:ext>
            </a:extLst>
          </p:cNvPr>
          <p:cNvSpPr/>
          <p:nvPr/>
        </p:nvSpPr>
        <p:spPr>
          <a:xfrm>
            <a:off x="1297968"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DA422465-121C-4B7D-88EC-5853A64B56CA}"/>
              </a:ext>
            </a:extLst>
          </p:cNvPr>
          <p:cNvSpPr/>
          <p:nvPr/>
        </p:nvSpPr>
        <p:spPr>
          <a:xfrm>
            <a:off x="2480987"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14294EA7-94CB-4F41-BE17-7CA602B6EBC8}"/>
              </a:ext>
            </a:extLst>
          </p:cNvPr>
          <p:cNvSpPr/>
          <p:nvPr/>
        </p:nvSpPr>
        <p:spPr>
          <a:xfrm>
            <a:off x="3664007"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154C375F-FCCC-44EB-9978-A6931BC75566}"/>
              </a:ext>
            </a:extLst>
          </p:cNvPr>
          <p:cNvSpPr/>
          <p:nvPr/>
        </p:nvSpPr>
        <p:spPr>
          <a:xfrm>
            <a:off x="4847026"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0C936F66-58AC-492C-AC36-EDCF1AF7F202}"/>
              </a:ext>
            </a:extLst>
          </p:cNvPr>
          <p:cNvSpPr/>
          <p:nvPr/>
        </p:nvSpPr>
        <p:spPr>
          <a:xfrm>
            <a:off x="6030045"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3CFB2BFB-F9D7-4504-812E-9A5F07E0B550}"/>
              </a:ext>
            </a:extLst>
          </p:cNvPr>
          <p:cNvSpPr/>
          <p:nvPr/>
        </p:nvSpPr>
        <p:spPr>
          <a:xfrm>
            <a:off x="7213065"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6BF19EFB-6536-4A8E-9836-3AB676DB3715}"/>
              </a:ext>
            </a:extLst>
          </p:cNvPr>
          <p:cNvSpPr/>
          <p:nvPr/>
        </p:nvSpPr>
        <p:spPr>
          <a:xfrm>
            <a:off x="8396084"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3F3438BD-903F-46AB-A6F3-74EF6BE098C4}"/>
              </a:ext>
            </a:extLst>
          </p:cNvPr>
          <p:cNvSpPr/>
          <p:nvPr/>
        </p:nvSpPr>
        <p:spPr>
          <a:xfrm>
            <a:off x="9579104" y="490865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5F7D6B0E-00A5-4B2F-8544-668DB1B7102A}"/>
              </a:ext>
            </a:extLst>
          </p:cNvPr>
          <p:cNvSpPr/>
          <p:nvPr/>
        </p:nvSpPr>
        <p:spPr>
          <a:xfrm>
            <a:off x="10762119" y="4908659"/>
            <a:ext cx="1057254" cy="1119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FB2FD0EA-0463-438D-B24F-FA513ABB498F}"/>
              </a:ext>
            </a:extLst>
          </p:cNvPr>
          <p:cNvSpPr txBox="1"/>
          <p:nvPr/>
        </p:nvSpPr>
        <p:spPr>
          <a:xfrm>
            <a:off x="261546" y="484152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11</a:t>
            </a:r>
          </a:p>
        </p:txBody>
      </p:sp>
      <p:sp>
        <p:nvSpPr>
          <p:cNvPr id="228" name="Rectangle 227">
            <a:extLst>
              <a:ext uri="{FF2B5EF4-FFF2-40B4-BE49-F238E27FC236}">
                <a16:creationId xmlns:a16="http://schemas.microsoft.com/office/drawing/2014/main" id="{CA820FA0-38AB-44E4-94CE-047E442D6630}"/>
              </a:ext>
            </a:extLst>
          </p:cNvPr>
          <p:cNvSpPr/>
          <p:nvPr/>
        </p:nvSpPr>
        <p:spPr>
          <a:xfrm>
            <a:off x="1297968"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D4C397A1-3875-4DFE-AC84-87EF37A831EC}"/>
              </a:ext>
            </a:extLst>
          </p:cNvPr>
          <p:cNvSpPr/>
          <p:nvPr/>
        </p:nvSpPr>
        <p:spPr>
          <a:xfrm>
            <a:off x="2480987"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14800370-CE0F-421D-9413-CA3A2E17D990}"/>
              </a:ext>
            </a:extLst>
          </p:cNvPr>
          <p:cNvSpPr/>
          <p:nvPr/>
        </p:nvSpPr>
        <p:spPr>
          <a:xfrm>
            <a:off x="3664007"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DC52E779-0470-4B11-B2A3-76315B00204F}"/>
              </a:ext>
            </a:extLst>
          </p:cNvPr>
          <p:cNvSpPr/>
          <p:nvPr/>
        </p:nvSpPr>
        <p:spPr>
          <a:xfrm>
            <a:off x="4847026"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7B50FA82-191B-4E3B-9C88-28F3A8A2FFA4}"/>
              </a:ext>
            </a:extLst>
          </p:cNvPr>
          <p:cNvSpPr/>
          <p:nvPr/>
        </p:nvSpPr>
        <p:spPr>
          <a:xfrm>
            <a:off x="6030045"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041B1AC7-11F2-4332-869C-A5E20347F35D}"/>
              </a:ext>
            </a:extLst>
          </p:cNvPr>
          <p:cNvSpPr/>
          <p:nvPr/>
        </p:nvSpPr>
        <p:spPr>
          <a:xfrm>
            <a:off x="7213065"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37A0985-5DCF-40CF-9119-8FC9ACDFA982}"/>
              </a:ext>
            </a:extLst>
          </p:cNvPr>
          <p:cNvSpPr/>
          <p:nvPr/>
        </p:nvSpPr>
        <p:spPr>
          <a:xfrm>
            <a:off x="8396084"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0F0752EC-9C04-4B9E-90BF-9F8548B12FB2}"/>
              </a:ext>
            </a:extLst>
          </p:cNvPr>
          <p:cNvSpPr/>
          <p:nvPr/>
        </p:nvSpPr>
        <p:spPr>
          <a:xfrm>
            <a:off x="9579104" y="5142957"/>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2E82D2EB-8DD9-4A6D-8061-2685988A1403}"/>
              </a:ext>
            </a:extLst>
          </p:cNvPr>
          <p:cNvSpPr/>
          <p:nvPr/>
        </p:nvSpPr>
        <p:spPr>
          <a:xfrm>
            <a:off x="10762119" y="5142957"/>
            <a:ext cx="1057254" cy="1119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5C345872-8352-484C-899E-A4C3BB9C5A9A}"/>
              </a:ext>
            </a:extLst>
          </p:cNvPr>
          <p:cNvSpPr txBox="1"/>
          <p:nvPr/>
        </p:nvSpPr>
        <p:spPr>
          <a:xfrm>
            <a:off x="261546" y="5075824"/>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12</a:t>
            </a:r>
          </a:p>
        </p:txBody>
      </p:sp>
    </p:spTree>
    <p:extLst>
      <p:ext uri="{BB962C8B-B14F-4D97-AF65-F5344CB8AC3E}">
        <p14:creationId xmlns:p14="http://schemas.microsoft.com/office/powerpoint/2010/main" val="831037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A22635A7-DB8F-C330-97A8-F8A467C56985}"/>
              </a:ext>
            </a:extLst>
          </p:cNvPr>
          <p:cNvSpPr/>
          <p:nvPr/>
        </p:nvSpPr>
        <p:spPr>
          <a:xfrm>
            <a:off x="4611150" y="2382660"/>
            <a:ext cx="3006638" cy="29092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841448" y="377687"/>
            <a:ext cx="10353762" cy="970450"/>
          </a:xfrm>
        </p:spPr>
        <p:txBody>
          <a:bodyPr>
            <a:normAutofit/>
          </a:bodyPr>
          <a:lstStyle/>
          <a:p>
            <a:r>
              <a:rPr lang="en-US" sz="3600">
                <a:ln w="0"/>
                <a:effectLst>
                  <a:outerShdw blurRad="38100" dist="19050" dir="2700000" algn="tl" rotWithShape="0">
                    <a:prstClr val="black">
                      <a:alpha val="40000"/>
                    </a:prstClr>
                  </a:outerShdw>
                </a:effectLst>
              </a:rPr>
              <a:t>System and Software Specification Requirement</a:t>
            </a:r>
          </a:p>
          <a:p>
            <a:endParaRPr lang="en-US" sz="3600">
              <a:ln w="0"/>
              <a:effectLst>
                <a:outerShdw blurRad="38100" dist="19050" dir="2700000" algn="tl" rotWithShape="0">
                  <a:prstClr val="black">
                    <a:alpha val="40000"/>
                  </a:prstClr>
                </a:outerShdw>
              </a:effectLst>
            </a:endParaRPr>
          </a:p>
        </p:txBody>
      </p:sp>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pic>
        <p:nvPicPr>
          <p:cNvPr id="23" name="Content Placeholder 22" descr="A computer screen with a pencil and a checklist&#10;&#10;Description automatically generated">
            <a:extLst>
              <a:ext uri="{FF2B5EF4-FFF2-40B4-BE49-F238E27FC236}">
                <a16:creationId xmlns:a16="http://schemas.microsoft.com/office/drawing/2014/main" id="{B6712E19-800D-856B-C253-F234788BE108}"/>
              </a:ext>
            </a:extLst>
          </p:cNvPr>
          <p:cNvPicPr>
            <a:picLocks noGrp="1" noChangeAspect="1"/>
          </p:cNvPicPr>
          <p:nvPr>
            <p:ph idx="1"/>
          </p:nvPr>
        </p:nvPicPr>
        <p:blipFill>
          <a:blip r:embed="rId2"/>
          <a:stretch>
            <a:fillRect/>
          </a:stretch>
        </p:blipFill>
        <p:spPr>
          <a:xfrm>
            <a:off x="7316304" y="4795664"/>
            <a:ext cx="585305" cy="597867"/>
          </a:xfrm>
        </p:spPr>
      </p:pic>
      <p:sp>
        <p:nvSpPr>
          <p:cNvPr id="13" name="Rectangle: Rounded Corners 12">
            <a:extLst>
              <a:ext uri="{FF2B5EF4-FFF2-40B4-BE49-F238E27FC236}">
                <a16:creationId xmlns:a16="http://schemas.microsoft.com/office/drawing/2014/main" id="{A26F10DC-1294-E80B-6F06-F3E6857001A8}"/>
              </a:ext>
            </a:extLst>
          </p:cNvPr>
          <p:cNvSpPr/>
          <p:nvPr/>
        </p:nvSpPr>
        <p:spPr>
          <a:xfrm>
            <a:off x="856368" y="1830486"/>
            <a:ext cx="3050811" cy="403563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mputer with a gear in the screen&#10;&#10;Description automatically generated">
            <a:extLst>
              <a:ext uri="{FF2B5EF4-FFF2-40B4-BE49-F238E27FC236}">
                <a16:creationId xmlns:a16="http://schemas.microsoft.com/office/drawing/2014/main" id="{5C60FF81-14B9-9C2E-3167-EAC269EAB1C3}"/>
              </a:ext>
            </a:extLst>
          </p:cNvPr>
          <p:cNvPicPr>
            <a:picLocks noChangeAspect="1"/>
          </p:cNvPicPr>
          <p:nvPr/>
        </p:nvPicPr>
        <p:blipFill>
          <a:blip r:embed="rId3"/>
          <a:stretch>
            <a:fillRect/>
          </a:stretch>
        </p:blipFill>
        <p:spPr>
          <a:xfrm>
            <a:off x="746746" y="1525311"/>
            <a:ext cx="615812" cy="604769"/>
          </a:xfrm>
          <a:prstGeom prst="rect">
            <a:avLst/>
          </a:prstGeom>
        </p:spPr>
      </p:pic>
      <p:cxnSp>
        <p:nvCxnSpPr>
          <p:cNvPr id="15" name="Straight Arrow Connector 14">
            <a:extLst>
              <a:ext uri="{FF2B5EF4-FFF2-40B4-BE49-F238E27FC236}">
                <a16:creationId xmlns:a16="http://schemas.microsoft.com/office/drawing/2014/main" id="{2C904091-5C00-039B-E24F-C977118B2C3F}"/>
              </a:ext>
            </a:extLst>
          </p:cNvPr>
          <p:cNvCxnSpPr/>
          <p:nvPr/>
        </p:nvCxnSpPr>
        <p:spPr>
          <a:xfrm flipV="1">
            <a:off x="1054865" y="2428449"/>
            <a:ext cx="2615093" cy="13249"/>
          </a:xfrm>
          <a:prstGeom prst="straightConnector1">
            <a:avLst/>
          </a:prstGeom>
          <a:ln w="12700">
            <a:solidFill>
              <a:schemeClr val="tx1">
                <a:lumMod val="75000"/>
                <a:lumOff val="25000"/>
              </a:schemeClr>
            </a:solidFill>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FAA7FE65-94DC-8D7A-2964-0D9D57A18249}"/>
              </a:ext>
            </a:extLst>
          </p:cNvPr>
          <p:cNvSpPr txBox="1"/>
          <p:nvPr/>
        </p:nvSpPr>
        <p:spPr>
          <a:xfrm>
            <a:off x="1135002" y="2110083"/>
            <a:ext cx="25025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Functional Requirements</a:t>
            </a:r>
            <a:endParaRPr lang="en-US"/>
          </a:p>
        </p:txBody>
      </p:sp>
      <p:sp>
        <p:nvSpPr>
          <p:cNvPr id="18" name="TextBox 17">
            <a:extLst>
              <a:ext uri="{FF2B5EF4-FFF2-40B4-BE49-F238E27FC236}">
                <a16:creationId xmlns:a16="http://schemas.microsoft.com/office/drawing/2014/main" id="{0D0F3AAB-7F18-5A28-F51B-861E576735D7}"/>
              </a:ext>
            </a:extLst>
          </p:cNvPr>
          <p:cNvSpPr txBox="1"/>
          <p:nvPr/>
        </p:nvSpPr>
        <p:spPr>
          <a:xfrm>
            <a:off x="4613698" y="2386170"/>
            <a:ext cx="3352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r>
              <a:rPr lang="en-US">
                <a:cs typeface="Calibri"/>
              </a:rPr>
              <a:t> Non-Functional Requirements</a:t>
            </a:r>
          </a:p>
        </p:txBody>
      </p:sp>
      <p:cxnSp>
        <p:nvCxnSpPr>
          <p:cNvPr id="19" name="Straight Arrow Connector 18">
            <a:extLst>
              <a:ext uri="{FF2B5EF4-FFF2-40B4-BE49-F238E27FC236}">
                <a16:creationId xmlns:a16="http://schemas.microsoft.com/office/drawing/2014/main" id="{92AFEE13-C90A-20A1-B940-615E1B380EFD}"/>
              </a:ext>
            </a:extLst>
          </p:cNvPr>
          <p:cNvCxnSpPr>
            <a:cxnSpLocks/>
          </p:cNvCxnSpPr>
          <p:nvPr/>
        </p:nvCxnSpPr>
        <p:spPr>
          <a:xfrm flipV="1">
            <a:off x="4710256" y="2980621"/>
            <a:ext cx="2858049" cy="24293"/>
          </a:xfrm>
          <a:prstGeom prst="straightConnector1">
            <a:avLst/>
          </a:prstGeom>
          <a:ln w="12700">
            <a:solidFill>
              <a:schemeClr val="tx1">
                <a:lumMod val="75000"/>
                <a:lumOff val="25000"/>
              </a:schemeClr>
            </a:solidFill>
          </a:ln>
        </p:spPr>
        <p:style>
          <a:lnRef idx="1">
            <a:schemeClr val="accent3"/>
          </a:lnRef>
          <a:fillRef idx="0">
            <a:schemeClr val="accent3"/>
          </a:fillRef>
          <a:effectRef idx="0">
            <a:schemeClr val="accent3"/>
          </a:effectRef>
          <a:fontRef idx="minor">
            <a:schemeClr val="tx1"/>
          </a:fontRef>
        </p:style>
      </p:cxnSp>
      <p:sp>
        <p:nvSpPr>
          <p:cNvPr id="21" name="TextBox 20">
            <a:extLst>
              <a:ext uri="{FF2B5EF4-FFF2-40B4-BE49-F238E27FC236}">
                <a16:creationId xmlns:a16="http://schemas.microsoft.com/office/drawing/2014/main" id="{C84734C7-8AF1-E89F-E2C4-2D64DAA3AB45}"/>
              </a:ext>
            </a:extLst>
          </p:cNvPr>
          <p:cNvSpPr txBox="1"/>
          <p:nvPr/>
        </p:nvSpPr>
        <p:spPr>
          <a:xfrm>
            <a:off x="1008523" y="2765306"/>
            <a:ext cx="264920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Complexity Metrics Calculation</a:t>
            </a:r>
          </a:p>
          <a:p>
            <a:pPr marL="285750" indent="-285750">
              <a:buFont typeface="Arial"/>
              <a:buChar char="•"/>
            </a:pPr>
            <a:r>
              <a:rPr lang="en-US" sz="1600">
                <a:cs typeface="Calibri" panose="020F0502020204030204"/>
              </a:rPr>
              <a:t>Code Input</a:t>
            </a:r>
          </a:p>
          <a:p>
            <a:pPr marL="285750" indent="-285750">
              <a:buFont typeface="Arial"/>
              <a:buChar char="•"/>
            </a:pPr>
            <a:r>
              <a:rPr lang="en-US" sz="1600">
                <a:cs typeface="Calibri" panose="020F0502020204030204"/>
              </a:rPr>
              <a:t>Multi Language support</a:t>
            </a:r>
          </a:p>
        </p:txBody>
      </p:sp>
      <p:sp>
        <p:nvSpPr>
          <p:cNvPr id="24" name="TextBox 23">
            <a:extLst>
              <a:ext uri="{FF2B5EF4-FFF2-40B4-BE49-F238E27FC236}">
                <a16:creationId xmlns:a16="http://schemas.microsoft.com/office/drawing/2014/main" id="{BB551DC4-F79C-8F23-FF39-78A7FAB17DE7}"/>
              </a:ext>
            </a:extLst>
          </p:cNvPr>
          <p:cNvSpPr txBox="1"/>
          <p:nvPr/>
        </p:nvSpPr>
        <p:spPr>
          <a:xfrm>
            <a:off x="4948749" y="3468509"/>
            <a:ext cx="2395923"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Performance</a:t>
            </a:r>
            <a:endParaRPr lang="en-US"/>
          </a:p>
          <a:p>
            <a:pPr marL="285750" indent="-285750">
              <a:buFont typeface="Arial"/>
              <a:buChar char="•"/>
            </a:pPr>
            <a:r>
              <a:rPr lang="en-US" sz="1600">
                <a:ea typeface="+mn-lt"/>
                <a:cs typeface="+mn-lt"/>
              </a:rPr>
              <a:t>Accuracy</a:t>
            </a:r>
          </a:p>
          <a:p>
            <a:pPr marL="285750" indent="-285750">
              <a:buFont typeface="Arial"/>
              <a:buChar char="•"/>
            </a:pPr>
            <a:r>
              <a:rPr lang="en-US" sz="1600">
                <a:ea typeface="+mn-lt"/>
                <a:cs typeface="+mn-lt"/>
              </a:rPr>
              <a:t>High Accuracy and Reliability</a:t>
            </a:r>
          </a:p>
          <a:p>
            <a:pPr marL="285750" indent="-285750">
              <a:buFont typeface="Arial"/>
              <a:buChar char="•"/>
            </a:pPr>
            <a:r>
              <a:rPr lang="en-US" sz="1600">
                <a:ea typeface="+mn-lt"/>
                <a:cs typeface="+mn-lt"/>
              </a:rPr>
              <a:t>Security and Privacy</a:t>
            </a:r>
            <a:endParaRPr lang="en-US" sz="1600">
              <a:cs typeface="Calibri"/>
            </a:endParaRPr>
          </a:p>
        </p:txBody>
      </p:sp>
      <p:sp>
        <p:nvSpPr>
          <p:cNvPr id="25" name="Rectangle: Rounded Corners 24">
            <a:extLst>
              <a:ext uri="{FF2B5EF4-FFF2-40B4-BE49-F238E27FC236}">
                <a16:creationId xmlns:a16="http://schemas.microsoft.com/office/drawing/2014/main" id="{BAC4E00D-981F-C181-BCE5-70FCF9354567}"/>
              </a:ext>
            </a:extLst>
          </p:cNvPr>
          <p:cNvSpPr/>
          <p:nvPr/>
        </p:nvSpPr>
        <p:spPr>
          <a:xfrm>
            <a:off x="8410107" y="2725007"/>
            <a:ext cx="3050811" cy="212511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32738DF5-E299-B56D-50C9-E1E9D3677DEC}"/>
              </a:ext>
            </a:extLst>
          </p:cNvPr>
          <p:cNvCxnSpPr>
            <a:cxnSpLocks/>
          </p:cNvCxnSpPr>
          <p:nvPr/>
        </p:nvCxnSpPr>
        <p:spPr>
          <a:xfrm flipV="1">
            <a:off x="8652777" y="3345058"/>
            <a:ext cx="2615093" cy="13249"/>
          </a:xfrm>
          <a:prstGeom prst="straightConnector1">
            <a:avLst/>
          </a:prstGeom>
          <a:ln w="12700">
            <a:solidFill>
              <a:schemeClr val="tx1">
                <a:lumMod val="75000"/>
                <a:lumOff val="25000"/>
              </a:schemeClr>
            </a:solidFill>
          </a:ln>
        </p:spPr>
        <p:style>
          <a:lnRef idx="1">
            <a:schemeClr val="accent3"/>
          </a:lnRef>
          <a:fillRef idx="0">
            <a:schemeClr val="accent3"/>
          </a:fillRef>
          <a:effectRef idx="0">
            <a:schemeClr val="accent3"/>
          </a:effectRef>
          <a:fontRef idx="minor">
            <a:schemeClr val="tx1"/>
          </a:fontRef>
        </p:style>
      </p:cxnSp>
      <p:sp>
        <p:nvSpPr>
          <p:cNvPr id="28" name="TextBox 27">
            <a:extLst>
              <a:ext uri="{FF2B5EF4-FFF2-40B4-BE49-F238E27FC236}">
                <a16:creationId xmlns:a16="http://schemas.microsoft.com/office/drawing/2014/main" id="{40B13099-7F90-56A3-2808-6EE0D245FB1B}"/>
              </a:ext>
            </a:extLst>
          </p:cNvPr>
          <p:cNvSpPr txBox="1"/>
          <p:nvPr/>
        </p:nvSpPr>
        <p:spPr>
          <a:xfrm>
            <a:off x="8732914" y="3026691"/>
            <a:ext cx="25025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Software Requirements</a:t>
            </a:r>
            <a:endParaRPr lang="en-US"/>
          </a:p>
        </p:txBody>
      </p:sp>
      <p:sp>
        <p:nvSpPr>
          <p:cNvPr id="29" name="TextBox 28">
            <a:extLst>
              <a:ext uri="{FF2B5EF4-FFF2-40B4-BE49-F238E27FC236}">
                <a16:creationId xmlns:a16="http://schemas.microsoft.com/office/drawing/2014/main" id="{D5144A82-A473-BC46-F256-567AB2207F21}"/>
              </a:ext>
            </a:extLst>
          </p:cNvPr>
          <p:cNvSpPr txBox="1"/>
          <p:nvPr/>
        </p:nvSpPr>
        <p:spPr>
          <a:xfrm>
            <a:off x="8606436" y="3681914"/>
            <a:ext cx="26492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VS Code</a:t>
            </a:r>
          </a:p>
          <a:p>
            <a:pPr marL="285750" indent="-285750">
              <a:buFont typeface="Arial"/>
              <a:buChar char="•"/>
            </a:pPr>
            <a:r>
              <a:rPr lang="en-US">
                <a:latin typeface="Calibri"/>
                <a:ea typeface="+mn-lt"/>
                <a:cs typeface="+mn-lt"/>
              </a:rPr>
              <a:t>Docker</a:t>
            </a:r>
            <a:endParaRPr lang="en-US">
              <a:latin typeface="Calibri"/>
              <a:ea typeface="Open Sans"/>
              <a:cs typeface="Calibri"/>
            </a:endParaRPr>
          </a:p>
          <a:p>
            <a:pPr marL="285750" indent="-285750">
              <a:buFont typeface="Arial"/>
              <a:buChar char="•"/>
            </a:pPr>
            <a:endParaRPr lang="en-US">
              <a:latin typeface="Open Sans"/>
              <a:ea typeface="Open Sans"/>
              <a:cs typeface="Open Sans"/>
            </a:endParaRPr>
          </a:p>
        </p:txBody>
      </p:sp>
      <p:pic>
        <p:nvPicPr>
          <p:cNvPr id="30" name="Picture 29" descr="A computer screen with a code on it&#10;&#10;Description automatically generated">
            <a:extLst>
              <a:ext uri="{FF2B5EF4-FFF2-40B4-BE49-F238E27FC236}">
                <a16:creationId xmlns:a16="http://schemas.microsoft.com/office/drawing/2014/main" id="{D08B6061-1A0C-FD69-E3BC-A8EE2B517CBE}"/>
              </a:ext>
            </a:extLst>
          </p:cNvPr>
          <p:cNvPicPr>
            <a:picLocks noChangeAspect="1"/>
          </p:cNvPicPr>
          <p:nvPr/>
        </p:nvPicPr>
        <p:blipFill>
          <a:blip r:embed="rId4"/>
          <a:stretch>
            <a:fillRect/>
          </a:stretch>
        </p:blipFill>
        <p:spPr>
          <a:xfrm>
            <a:off x="8218625" y="2503625"/>
            <a:ext cx="602836" cy="658054"/>
          </a:xfrm>
          <a:prstGeom prst="rect">
            <a:avLst/>
          </a:prstGeom>
        </p:spPr>
      </p:pic>
      <p:sp>
        <p:nvSpPr>
          <p:cNvPr id="20" name="Rectangle 19">
            <a:extLst>
              <a:ext uri="{FF2B5EF4-FFF2-40B4-BE49-F238E27FC236}">
                <a16:creationId xmlns:a16="http://schemas.microsoft.com/office/drawing/2014/main" id="{EAEF2BE8-FEDC-426B-A40A-6EAAF67167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IT21167232</a:t>
            </a:r>
            <a:r>
              <a:rPr lang="en-US">
                <a:solidFill>
                  <a:schemeClr val="tx1"/>
                </a:solidFill>
              </a:rPr>
              <a:t>   |   </a:t>
            </a:r>
            <a:r>
              <a:rPr lang="en-US" err="1">
                <a:solidFill>
                  <a:schemeClr val="tx1"/>
                </a:solidFill>
              </a:rPr>
              <a:t>P.M.R.S.Anjalie</a:t>
            </a:r>
            <a:r>
              <a:rPr lang="en-US">
                <a:solidFill>
                  <a:schemeClr val="tx1"/>
                </a:solidFill>
              </a:rPr>
              <a:t> | 24-25J-047  </a:t>
            </a:r>
          </a:p>
        </p:txBody>
      </p:sp>
    </p:spTree>
    <p:extLst>
      <p:ext uri="{BB962C8B-B14F-4D97-AF65-F5344CB8AC3E}">
        <p14:creationId xmlns:p14="http://schemas.microsoft.com/office/powerpoint/2010/main" val="3728441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924839" y="499165"/>
            <a:ext cx="10353762" cy="970450"/>
          </a:xfrm>
        </p:spPr>
        <p:txBody>
          <a:bodyPr>
            <a:normAutofit/>
          </a:bodyPr>
          <a:lstStyle/>
          <a:p>
            <a:pPr algn="ctr"/>
            <a:r>
              <a:rPr lang="en-US" sz="3600">
                <a:ln w="0"/>
                <a:effectLst>
                  <a:outerShdw blurRad="38100" dist="19050" dir="2700000" algn="tl" rotWithShape="0">
                    <a:prstClr val="black">
                      <a:alpha val="40000"/>
                    </a:prstClr>
                  </a:outerShdw>
                </a:effectLst>
                <a:ea typeface="+mj-lt"/>
                <a:cs typeface="+mj-lt"/>
              </a:rPr>
              <a:t>Technologies, Techniques, Algorithms </a:t>
            </a:r>
            <a:endParaRPr lang="en-US"/>
          </a:p>
        </p:txBody>
      </p:sp>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sp>
        <p:nvSpPr>
          <p:cNvPr id="12" name="Rectangle: Rounded Corners 11">
            <a:extLst>
              <a:ext uri="{FF2B5EF4-FFF2-40B4-BE49-F238E27FC236}">
                <a16:creationId xmlns:a16="http://schemas.microsoft.com/office/drawing/2014/main" id="{D6743A9F-B2A5-E5F9-1F45-D0770BB1FB1C}"/>
              </a:ext>
            </a:extLst>
          </p:cNvPr>
          <p:cNvSpPr/>
          <p:nvPr/>
        </p:nvSpPr>
        <p:spPr>
          <a:xfrm>
            <a:off x="924880" y="1739033"/>
            <a:ext cx="2742955" cy="3890667"/>
          </a:xfrm>
          <a:prstGeom prst="roundRect">
            <a:avLst/>
          </a:prstGeom>
          <a:solidFill>
            <a:srgbClr val="06B1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B1B4E59-E1ED-E882-72AF-63940844A78E}"/>
              </a:ext>
            </a:extLst>
          </p:cNvPr>
          <p:cNvSpPr/>
          <p:nvPr/>
        </p:nvSpPr>
        <p:spPr>
          <a:xfrm>
            <a:off x="4407045" y="2103467"/>
            <a:ext cx="2610433" cy="329431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solidFill>
                <a:srgbClr val="B3B3B3"/>
              </a:solidFill>
              <a:latin typeface="Open Sans"/>
              <a:ea typeface="Open Sans"/>
              <a:cs typeface="Open Sans"/>
            </a:endParaRPr>
          </a:p>
        </p:txBody>
      </p:sp>
      <p:sp>
        <p:nvSpPr>
          <p:cNvPr id="16" name="Rectangle: Rounded Corners 15">
            <a:extLst>
              <a:ext uri="{FF2B5EF4-FFF2-40B4-BE49-F238E27FC236}">
                <a16:creationId xmlns:a16="http://schemas.microsoft.com/office/drawing/2014/main" id="{DDEC1A49-D422-7022-2982-B6AAF7D076FE}"/>
              </a:ext>
            </a:extLst>
          </p:cNvPr>
          <p:cNvSpPr/>
          <p:nvPr/>
        </p:nvSpPr>
        <p:spPr>
          <a:xfrm>
            <a:off x="7853085" y="1716946"/>
            <a:ext cx="2742955" cy="3890667"/>
          </a:xfrm>
          <a:prstGeom prst="roundRect">
            <a:avLst/>
          </a:prstGeom>
          <a:solidFill>
            <a:srgbClr val="06B1B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solidFill>
                <a:srgbClr val="B3B3B3"/>
              </a:solidFill>
              <a:latin typeface="Open Sans"/>
              <a:ea typeface="Open Sans"/>
              <a:cs typeface="Open Sans"/>
            </a:endParaRPr>
          </a:p>
        </p:txBody>
      </p:sp>
      <p:grpSp>
        <p:nvGrpSpPr>
          <p:cNvPr id="14" name="Group 13">
            <a:extLst>
              <a:ext uri="{FF2B5EF4-FFF2-40B4-BE49-F238E27FC236}">
                <a16:creationId xmlns:a16="http://schemas.microsoft.com/office/drawing/2014/main" id="{973FE50B-91F5-7338-A794-693FBFA76E38}"/>
              </a:ext>
            </a:extLst>
          </p:cNvPr>
          <p:cNvGrpSpPr/>
          <p:nvPr/>
        </p:nvGrpSpPr>
        <p:grpSpPr>
          <a:xfrm>
            <a:off x="6488377" y="4793537"/>
            <a:ext cx="843499" cy="840321"/>
            <a:chOff x="3826899" y="5588667"/>
            <a:chExt cx="843499" cy="840321"/>
          </a:xfrm>
        </p:grpSpPr>
        <p:sp>
          <p:nvSpPr>
            <p:cNvPr id="10" name="Flowchart: Connector 9">
              <a:extLst>
                <a:ext uri="{FF2B5EF4-FFF2-40B4-BE49-F238E27FC236}">
                  <a16:creationId xmlns:a16="http://schemas.microsoft.com/office/drawing/2014/main" id="{195965D6-4AA3-1191-A71E-289AF50EB10C}"/>
                </a:ext>
              </a:extLst>
            </p:cNvPr>
            <p:cNvSpPr/>
            <p:nvPr/>
          </p:nvSpPr>
          <p:spPr>
            <a:xfrm>
              <a:off x="3826899" y="5588667"/>
              <a:ext cx="843499" cy="840321"/>
            </a:xfrm>
            <a:prstGeom prst="flowChart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head with gears in it&#10;&#10;Description automatically generated">
              <a:extLst>
                <a:ext uri="{FF2B5EF4-FFF2-40B4-BE49-F238E27FC236}">
                  <a16:creationId xmlns:a16="http://schemas.microsoft.com/office/drawing/2014/main" id="{1079D894-8B77-D319-A4FA-2BDF789A2CF5}"/>
                </a:ext>
              </a:extLst>
            </p:cNvPr>
            <p:cNvPicPr>
              <a:picLocks noChangeAspect="1"/>
            </p:cNvPicPr>
            <p:nvPr/>
          </p:nvPicPr>
          <p:blipFill>
            <a:blip r:embed="rId2"/>
            <a:stretch>
              <a:fillRect/>
            </a:stretch>
          </p:blipFill>
          <p:spPr>
            <a:xfrm>
              <a:off x="3972338" y="5744816"/>
              <a:ext cx="558802" cy="514629"/>
            </a:xfrm>
            <a:prstGeom prst="rect">
              <a:avLst/>
            </a:prstGeom>
          </p:spPr>
        </p:pic>
      </p:grpSp>
      <p:pic>
        <p:nvPicPr>
          <p:cNvPr id="2" name="Picture 1" descr="A wrench and screwdriver in a blue circle&#10;&#10;Description automatically generated">
            <a:extLst>
              <a:ext uri="{FF2B5EF4-FFF2-40B4-BE49-F238E27FC236}">
                <a16:creationId xmlns:a16="http://schemas.microsoft.com/office/drawing/2014/main" id="{42DE5825-9C11-FD31-86D2-4794F871A506}"/>
              </a:ext>
            </a:extLst>
          </p:cNvPr>
          <p:cNvPicPr>
            <a:picLocks noChangeAspect="1"/>
          </p:cNvPicPr>
          <p:nvPr/>
        </p:nvPicPr>
        <p:blipFill>
          <a:blip r:embed="rId3"/>
          <a:stretch>
            <a:fillRect/>
          </a:stretch>
        </p:blipFill>
        <p:spPr>
          <a:xfrm>
            <a:off x="9968946" y="1581426"/>
            <a:ext cx="845932" cy="834889"/>
          </a:xfrm>
          <a:prstGeom prst="rect">
            <a:avLst/>
          </a:prstGeom>
        </p:spPr>
      </p:pic>
      <p:sp>
        <p:nvSpPr>
          <p:cNvPr id="4" name="TextBox 3">
            <a:extLst>
              <a:ext uri="{FF2B5EF4-FFF2-40B4-BE49-F238E27FC236}">
                <a16:creationId xmlns:a16="http://schemas.microsoft.com/office/drawing/2014/main" id="{48EBC185-7371-94D7-7E36-993795FBF8CA}"/>
              </a:ext>
            </a:extLst>
          </p:cNvPr>
          <p:cNvSpPr txBox="1"/>
          <p:nvPr/>
        </p:nvSpPr>
        <p:spPr>
          <a:xfrm>
            <a:off x="1069008" y="190831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Open Sans"/>
                <a:ea typeface="Open Sans"/>
                <a:cs typeface="Open Sans"/>
              </a:rPr>
              <a:t>Technologies</a:t>
            </a:r>
          </a:p>
        </p:txBody>
      </p:sp>
      <p:sp>
        <p:nvSpPr>
          <p:cNvPr id="11" name="TextBox 10">
            <a:extLst>
              <a:ext uri="{FF2B5EF4-FFF2-40B4-BE49-F238E27FC236}">
                <a16:creationId xmlns:a16="http://schemas.microsoft.com/office/drawing/2014/main" id="{529A74B2-0F21-B8EC-FB3E-E91E6D356A82}"/>
              </a:ext>
            </a:extLst>
          </p:cNvPr>
          <p:cNvSpPr txBox="1"/>
          <p:nvPr/>
        </p:nvSpPr>
        <p:spPr>
          <a:xfrm>
            <a:off x="4404138" y="2261703"/>
            <a:ext cx="27211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Open Sans"/>
                <a:ea typeface="Open Sans"/>
                <a:cs typeface="Open Sans"/>
              </a:rPr>
              <a:t>Algorithms &amp; Architecture</a:t>
            </a:r>
            <a:endParaRPr lang="en-US" sz="2700" b="1">
              <a:solidFill>
                <a:schemeClr val="bg1"/>
              </a:solidFill>
              <a:latin typeface="Open Sans"/>
              <a:ea typeface="Open Sans"/>
              <a:cs typeface="Open Sans"/>
            </a:endParaRPr>
          </a:p>
          <a:p>
            <a:pPr algn="ctr"/>
            <a:endParaRPr lang="en-US" sz="2000" b="1">
              <a:solidFill>
                <a:schemeClr val="bg1"/>
              </a:solidFill>
              <a:latin typeface="Open Sans"/>
              <a:ea typeface="Open Sans"/>
              <a:cs typeface="Open Sans"/>
            </a:endParaRPr>
          </a:p>
        </p:txBody>
      </p:sp>
      <p:sp>
        <p:nvSpPr>
          <p:cNvPr id="15" name="TextBox 14">
            <a:extLst>
              <a:ext uri="{FF2B5EF4-FFF2-40B4-BE49-F238E27FC236}">
                <a16:creationId xmlns:a16="http://schemas.microsoft.com/office/drawing/2014/main" id="{280CDC60-1FA6-7498-B82D-896C6F9C33BA}"/>
              </a:ext>
            </a:extLst>
          </p:cNvPr>
          <p:cNvSpPr txBox="1"/>
          <p:nvPr/>
        </p:nvSpPr>
        <p:spPr>
          <a:xfrm>
            <a:off x="7750312" y="1908312"/>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Open Sans"/>
                <a:ea typeface="Open Sans"/>
                <a:cs typeface="Open Sans"/>
              </a:rPr>
              <a:t>Techniques</a:t>
            </a:r>
            <a:endParaRPr lang="en-US" sz="2000">
              <a:solidFill>
                <a:schemeClr val="bg1"/>
              </a:solidFill>
            </a:endParaRPr>
          </a:p>
          <a:p>
            <a:pPr algn="ctr"/>
            <a:endParaRPr lang="en-US" sz="2000" b="1">
              <a:solidFill>
                <a:schemeClr val="bg1"/>
              </a:solidFill>
              <a:latin typeface="Open Sans"/>
              <a:ea typeface="Open Sans"/>
              <a:cs typeface="Open Sans"/>
            </a:endParaRPr>
          </a:p>
          <a:p>
            <a:pPr algn="ctr"/>
            <a:endParaRPr lang="en-US" sz="2000" b="1">
              <a:solidFill>
                <a:schemeClr val="bg1"/>
              </a:solidFill>
              <a:latin typeface="Open Sans"/>
              <a:ea typeface="Open Sans"/>
              <a:cs typeface="Open Sans"/>
            </a:endParaRPr>
          </a:p>
        </p:txBody>
      </p:sp>
      <p:sp>
        <p:nvSpPr>
          <p:cNvPr id="17" name="TextBox 16">
            <a:extLst>
              <a:ext uri="{FF2B5EF4-FFF2-40B4-BE49-F238E27FC236}">
                <a16:creationId xmlns:a16="http://schemas.microsoft.com/office/drawing/2014/main" id="{A8C4E1F4-8025-7A1D-EA3A-1C5A38727E86}"/>
              </a:ext>
            </a:extLst>
          </p:cNvPr>
          <p:cNvSpPr txBox="1"/>
          <p:nvPr/>
        </p:nvSpPr>
        <p:spPr>
          <a:xfrm>
            <a:off x="1490135" y="2949167"/>
            <a:ext cx="16000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solidFill>
                  <a:schemeClr val="bg1"/>
                </a:solidFill>
                <a:ea typeface="+mn-lt"/>
                <a:cs typeface="+mn-lt"/>
              </a:rPr>
              <a:t>ReactJS</a:t>
            </a:r>
            <a:endParaRPr lang="en-US">
              <a:solidFill>
                <a:schemeClr val="bg1"/>
              </a:solidFill>
            </a:endParaRPr>
          </a:p>
          <a:p>
            <a:pPr marL="285750" indent="-285750">
              <a:buFont typeface="Arial"/>
              <a:buChar char="•"/>
            </a:pPr>
            <a:r>
              <a:rPr lang="en-US">
                <a:solidFill>
                  <a:schemeClr val="bg1"/>
                </a:solidFill>
              </a:rPr>
              <a:t>Python</a:t>
            </a:r>
            <a:endParaRPr lang="en-US">
              <a:solidFill>
                <a:schemeClr val="bg1"/>
              </a:solidFill>
              <a:cs typeface="Calibri"/>
            </a:endParaRPr>
          </a:p>
          <a:p>
            <a:pPr marL="285750" indent="-285750">
              <a:buFont typeface="Arial"/>
              <a:buChar char="•"/>
            </a:pPr>
            <a:r>
              <a:rPr lang="en-US">
                <a:solidFill>
                  <a:schemeClr val="bg1"/>
                </a:solidFill>
                <a:ea typeface="+mn-lt"/>
                <a:cs typeface="+mn-lt"/>
              </a:rPr>
              <a:t>MongoDB</a:t>
            </a:r>
          </a:p>
          <a:p>
            <a:pPr marL="285750" indent="-285750">
              <a:buFont typeface="Arial"/>
              <a:buChar char="•"/>
            </a:pPr>
            <a:r>
              <a:rPr lang="en-US">
                <a:solidFill>
                  <a:schemeClr val="bg1"/>
                </a:solidFill>
                <a:cs typeface="Calibri"/>
              </a:rPr>
              <a:t>Radon</a:t>
            </a:r>
          </a:p>
          <a:p>
            <a:pPr marL="285750" indent="-285750">
              <a:buFont typeface="Arial"/>
              <a:buChar char="•"/>
            </a:pPr>
            <a:r>
              <a:rPr lang="en-US">
                <a:solidFill>
                  <a:schemeClr val="bg1"/>
                </a:solidFill>
                <a:cs typeface="Calibri"/>
              </a:rPr>
              <a:t>Docker</a:t>
            </a:r>
          </a:p>
        </p:txBody>
      </p:sp>
      <p:sp>
        <p:nvSpPr>
          <p:cNvPr id="18" name="TextBox 17">
            <a:extLst>
              <a:ext uri="{FF2B5EF4-FFF2-40B4-BE49-F238E27FC236}">
                <a16:creationId xmlns:a16="http://schemas.microsoft.com/office/drawing/2014/main" id="{180DA747-3F48-AF5A-4654-EAEE35103682}"/>
              </a:ext>
            </a:extLst>
          </p:cNvPr>
          <p:cNvSpPr txBox="1"/>
          <p:nvPr/>
        </p:nvSpPr>
        <p:spPr>
          <a:xfrm>
            <a:off x="4670656" y="3280471"/>
            <a:ext cx="233997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Cyclomatic Complexity</a:t>
            </a:r>
          </a:p>
          <a:p>
            <a:pPr marL="285750" indent="-285750">
              <a:buFont typeface="Arial"/>
              <a:buChar char="•"/>
            </a:pPr>
            <a:r>
              <a:rPr lang="en-US">
                <a:solidFill>
                  <a:schemeClr val="bg1"/>
                </a:solidFill>
                <a:ea typeface="+mn-lt"/>
                <a:cs typeface="+mn-lt"/>
              </a:rPr>
              <a:t>Cognitive Complexity</a:t>
            </a:r>
          </a:p>
          <a:p>
            <a:pPr marL="285750" indent="-285750">
              <a:buFont typeface="Arial"/>
              <a:buChar char="•"/>
            </a:pPr>
            <a:r>
              <a:rPr lang="en-US">
                <a:solidFill>
                  <a:schemeClr val="bg1"/>
                </a:solidFill>
                <a:ea typeface="+mn-lt"/>
                <a:cs typeface="+mn-lt"/>
              </a:rPr>
              <a:t>Weighted  Cyclomatic Complexity</a:t>
            </a:r>
            <a:endParaRPr lang="en-US">
              <a:solidFill>
                <a:schemeClr val="bg1"/>
              </a:solidFill>
            </a:endParaRPr>
          </a:p>
        </p:txBody>
      </p:sp>
      <p:sp>
        <p:nvSpPr>
          <p:cNvPr id="19" name="TextBox 18">
            <a:extLst>
              <a:ext uri="{FF2B5EF4-FFF2-40B4-BE49-F238E27FC236}">
                <a16:creationId xmlns:a16="http://schemas.microsoft.com/office/drawing/2014/main" id="{80090291-5C8B-E7EA-E175-84F12A8F6F16}"/>
              </a:ext>
            </a:extLst>
          </p:cNvPr>
          <p:cNvSpPr txBox="1"/>
          <p:nvPr/>
        </p:nvSpPr>
        <p:spPr>
          <a:xfrm>
            <a:off x="8072047" y="2949167"/>
            <a:ext cx="24172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Code Parsing</a:t>
            </a:r>
          </a:p>
          <a:p>
            <a:endParaRPr lang="en-US">
              <a:solidFill>
                <a:schemeClr val="bg1"/>
              </a:solidFill>
            </a:endParaRPr>
          </a:p>
        </p:txBody>
      </p:sp>
      <p:pic>
        <p:nvPicPr>
          <p:cNvPr id="7" name="Content Placeholder 6" descr="A white computer with gears on it&#10;&#10;Description automatically generated">
            <a:extLst>
              <a:ext uri="{FF2B5EF4-FFF2-40B4-BE49-F238E27FC236}">
                <a16:creationId xmlns:a16="http://schemas.microsoft.com/office/drawing/2014/main" id="{B665CE4E-C782-2E0C-DD10-4F1159DD74F2}"/>
              </a:ext>
            </a:extLst>
          </p:cNvPr>
          <p:cNvPicPr>
            <a:picLocks noGrp="1" noChangeAspect="1"/>
          </p:cNvPicPr>
          <p:nvPr>
            <p:ph idx="1"/>
          </p:nvPr>
        </p:nvPicPr>
        <p:blipFill>
          <a:blip r:embed="rId4"/>
          <a:stretch>
            <a:fillRect/>
          </a:stretch>
        </p:blipFill>
        <p:spPr>
          <a:xfrm flipH="1">
            <a:off x="649555" y="1483555"/>
            <a:ext cx="843721" cy="834887"/>
          </a:xfrm>
        </p:spPr>
      </p:pic>
      <p:cxnSp>
        <p:nvCxnSpPr>
          <p:cNvPr id="3" name="Straight Arrow Connector 2">
            <a:extLst>
              <a:ext uri="{FF2B5EF4-FFF2-40B4-BE49-F238E27FC236}">
                <a16:creationId xmlns:a16="http://schemas.microsoft.com/office/drawing/2014/main" id="{9F30E1BE-E437-E35A-8AE6-DB74729F5639}"/>
              </a:ext>
            </a:extLst>
          </p:cNvPr>
          <p:cNvCxnSpPr/>
          <p:nvPr/>
        </p:nvCxnSpPr>
        <p:spPr>
          <a:xfrm flipV="1">
            <a:off x="1242604" y="2362187"/>
            <a:ext cx="2294833" cy="2206"/>
          </a:xfrm>
          <a:prstGeom prst="straightConnector1">
            <a:avLst/>
          </a:prstGeom>
          <a:ln w="12700">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F506735F-8473-3E2C-D44D-411B20C29AC4}"/>
              </a:ext>
            </a:extLst>
          </p:cNvPr>
          <p:cNvCxnSpPr>
            <a:cxnSpLocks/>
          </p:cNvCxnSpPr>
          <p:nvPr/>
        </p:nvCxnSpPr>
        <p:spPr>
          <a:xfrm>
            <a:off x="4523408" y="2982842"/>
            <a:ext cx="2383180" cy="8837"/>
          </a:xfrm>
          <a:prstGeom prst="straightConnector1">
            <a:avLst/>
          </a:prstGeom>
          <a:ln w="12700">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6839FA64-C873-94AE-FFE3-6F6A25D277EE}"/>
              </a:ext>
            </a:extLst>
          </p:cNvPr>
          <p:cNvCxnSpPr>
            <a:cxnSpLocks/>
          </p:cNvCxnSpPr>
          <p:nvPr/>
        </p:nvCxnSpPr>
        <p:spPr>
          <a:xfrm flipV="1">
            <a:off x="8068363" y="2362200"/>
            <a:ext cx="1908311" cy="2206"/>
          </a:xfrm>
          <a:prstGeom prst="straightConnector1">
            <a:avLst/>
          </a:prstGeom>
          <a:ln w="12700">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3" name="Rectangle 22">
            <a:extLst>
              <a:ext uri="{FF2B5EF4-FFF2-40B4-BE49-F238E27FC236}">
                <a16:creationId xmlns:a16="http://schemas.microsoft.com/office/drawing/2014/main" id="{1275139A-0E33-4C35-B1AB-2FA19706C8E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IT21167232</a:t>
            </a:r>
            <a:r>
              <a:rPr lang="en-US">
                <a:solidFill>
                  <a:schemeClr val="tx1"/>
                </a:solidFill>
              </a:rPr>
              <a:t>   |   </a:t>
            </a:r>
            <a:r>
              <a:rPr lang="en-US" err="1">
                <a:solidFill>
                  <a:schemeClr val="tx1"/>
                </a:solidFill>
              </a:rPr>
              <a:t>P.M.R.S.Anjalie</a:t>
            </a:r>
            <a:r>
              <a:rPr lang="en-US">
                <a:solidFill>
                  <a:schemeClr val="tx1"/>
                </a:solidFill>
              </a:rPr>
              <a:t> | 24-25J-047  </a:t>
            </a:r>
          </a:p>
        </p:txBody>
      </p:sp>
    </p:spTree>
    <p:extLst>
      <p:ext uri="{BB962C8B-B14F-4D97-AF65-F5344CB8AC3E}">
        <p14:creationId xmlns:p14="http://schemas.microsoft.com/office/powerpoint/2010/main" val="3746718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4009" y="4757871"/>
            <a:ext cx="2197381" cy="631217"/>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 name="TextBox 4"/>
            <p:cNvSpPr txBox="1"/>
            <p:nvPr/>
          </p:nvSpPr>
          <p:spPr>
            <a:xfrm>
              <a:off x="0" y="-38100"/>
              <a:ext cx="922973" cy="303232"/>
            </a:xfrm>
            <a:prstGeom prst="rect">
              <a:avLst/>
            </a:prstGeom>
          </p:spPr>
          <p:txBody>
            <a:bodyPr lIns="33867" tIns="33867" rIns="33867" bIns="33867" rtlCol="0" anchor="ctr"/>
            <a:lstStyle/>
            <a:p>
              <a:pPr algn="ctr">
                <a:lnSpc>
                  <a:spcPts val="1773"/>
                </a:lnSpc>
                <a:spcBef>
                  <a:spcPct val="0"/>
                </a:spcBef>
              </a:pPr>
              <a:endParaRPr sz="1200"/>
            </a:p>
          </p:txBody>
        </p:sp>
      </p:grpSp>
      <p:sp>
        <p:nvSpPr>
          <p:cNvPr id="5" name="TextBox 5"/>
          <p:cNvSpPr txBox="1"/>
          <p:nvPr/>
        </p:nvSpPr>
        <p:spPr>
          <a:xfrm>
            <a:off x="3785484" y="1060515"/>
            <a:ext cx="4849625" cy="509114"/>
          </a:xfrm>
          <a:prstGeom prst="rect">
            <a:avLst/>
          </a:prstGeom>
        </p:spPr>
        <p:txBody>
          <a:bodyPr lIns="0" tIns="0" rIns="0" bIns="0" rtlCol="0" anchor="t">
            <a:spAutoFit/>
          </a:bodyPr>
          <a:lstStyle/>
          <a:p>
            <a:pPr algn="ctr">
              <a:lnSpc>
                <a:spcPts val="4200"/>
              </a:lnSpc>
              <a:spcBef>
                <a:spcPct val="0"/>
              </a:spcBef>
            </a:pPr>
            <a:r>
              <a:rPr lang="en-US" sz="3200" b="1">
                <a:ln w="0"/>
                <a:effectLst>
                  <a:outerShdw blurRad="38100" dist="19050" dir="2700000" algn="tl" rotWithShape="0">
                    <a:schemeClr val="dk1">
                      <a:alpha val="40000"/>
                    </a:schemeClr>
                  </a:outerShdw>
                </a:effectLst>
                <a:latin typeface="Adobe Devanagari"/>
              </a:rPr>
              <a:t>Team</a:t>
            </a:r>
            <a:endParaRPr lang="en-US"/>
          </a:p>
        </p:txBody>
      </p:sp>
      <p:grpSp>
        <p:nvGrpSpPr>
          <p:cNvPr id="7" name="Group 7"/>
          <p:cNvGrpSpPr/>
          <p:nvPr/>
        </p:nvGrpSpPr>
        <p:grpSpPr>
          <a:xfrm>
            <a:off x="1417946" y="2520513"/>
            <a:ext cx="2197381" cy="895545"/>
            <a:chOff x="0" y="-38100"/>
            <a:chExt cx="922973" cy="376160"/>
          </a:xfrm>
        </p:grpSpPr>
        <p:sp>
          <p:nvSpPr>
            <p:cNvPr id="8" name="Freeform 8"/>
            <p:cNvSpPr/>
            <p:nvPr/>
          </p:nvSpPr>
          <p:spPr>
            <a:xfrm>
              <a:off x="0" y="72928"/>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9" name="TextBox 9"/>
            <p:cNvSpPr txBox="1"/>
            <p:nvPr/>
          </p:nvSpPr>
          <p:spPr>
            <a:xfrm>
              <a:off x="0" y="-38100"/>
              <a:ext cx="922973" cy="303232"/>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1" name="Group 11"/>
          <p:cNvGrpSpPr/>
          <p:nvPr/>
        </p:nvGrpSpPr>
        <p:grpSpPr>
          <a:xfrm>
            <a:off x="1438493" y="3628870"/>
            <a:ext cx="2197381" cy="759014"/>
            <a:chOff x="0" y="-38100"/>
            <a:chExt cx="922973" cy="3032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3" name="TextBox 13"/>
            <p:cNvSpPr txBox="1"/>
            <p:nvPr/>
          </p:nvSpPr>
          <p:spPr>
            <a:xfrm>
              <a:off x="0" y="-38100"/>
              <a:ext cx="922973" cy="303232"/>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5" name="Group 15"/>
          <p:cNvGrpSpPr/>
          <p:nvPr/>
        </p:nvGrpSpPr>
        <p:grpSpPr>
          <a:xfrm>
            <a:off x="1375003" y="1814780"/>
            <a:ext cx="2197381" cy="631217"/>
            <a:chOff x="0" y="0"/>
            <a:chExt cx="922973" cy="265132"/>
          </a:xfrm>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7" name="TextBox 17"/>
            <p:cNvSpPr txBox="1"/>
            <p:nvPr/>
          </p:nvSpPr>
          <p:spPr>
            <a:xfrm>
              <a:off x="0" y="-38100"/>
              <a:ext cx="922973" cy="303232"/>
            </a:xfrm>
            <a:prstGeom prst="rect">
              <a:avLst/>
            </a:prstGeom>
          </p:spPr>
          <p:txBody>
            <a:bodyPr lIns="33867" tIns="33867" rIns="33867" bIns="33867" rtlCol="0" anchor="ctr"/>
            <a:lstStyle/>
            <a:p>
              <a:pPr algn="ctr">
                <a:lnSpc>
                  <a:spcPts val="1773"/>
                </a:lnSpc>
                <a:spcBef>
                  <a:spcPct val="0"/>
                </a:spcBef>
              </a:pPr>
              <a:endParaRPr sz="1200"/>
            </a:p>
          </p:txBody>
        </p:sp>
      </p:grpSp>
      <p:sp>
        <p:nvSpPr>
          <p:cNvPr id="23" name="TextBox 23"/>
          <p:cNvSpPr txBox="1"/>
          <p:nvPr/>
        </p:nvSpPr>
        <p:spPr>
          <a:xfrm>
            <a:off x="1760910" y="4804294"/>
            <a:ext cx="1760965" cy="217817"/>
          </a:xfrm>
          <a:prstGeom prst="rect">
            <a:avLst/>
          </a:prstGeom>
        </p:spPr>
        <p:txBody>
          <a:bodyPr lIns="0" tIns="0" rIns="0" bIns="0" rtlCol="0" anchor="t">
            <a:spAutoFit/>
          </a:bodyPr>
          <a:lstStyle/>
          <a:p>
            <a:pPr algn="ctr">
              <a:lnSpc>
                <a:spcPts val="1949"/>
              </a:lnSpc>
            </a:pPr>
            <a:r>
              <a:rPr lang="en-US" sz="1200" spc="26">
                <a:solidFill>
                  <a:srgbClr val="FDFDFD"/>
                </a:solidFill>
                <a:latin typeface="Poppins Bold"/>
                <a:ea typeface="Poppins Bold"/>
                <a:cs typeface="Poppins Bold"/>
                <a:sym typeface="Poppins Bold"/>
              </a:rPr>
              <a:t>Gunarathna N.W.P.B.M</a:t>
            </a:r>
          </a:p>
        </p:txBody>
      </p:sp>
      <p:sp>
        <p:nvSpPr>
          <p:cNvPr id="24" name="TextBox 24"/>
          <p:cNvSpPr txBox="1"/>
          <p:nvPr/>
        </p:nvSpPr>
        <p:spPr>
          <a:xfrm>
            <a:off x="1760910" y="5051846"/>
            <a:ext cx="1760965" cy="181973"/>
          </a:xfrm>
          <a:prstGeom prst="rect">
            <a:avLst/>
          </a:prstGeom>
        </p:spPr>
        <p:txBody>
          <a:bodyPr lIns="0" tIns="0" rIns="0" bIns="0" rtlCol="0" anchor="t">
            <a:spAutoFit/>
          </a:bodyPr>
          <a:lstStyle/>
          <a:p>
            <a:pPr algn="ctr">
              <a:lnSpc>
                <a:spcPts val="1482"/>
              </a:lnSpc>
            </a:pPr>
            <a:r>
              <a:rPr lang="en-US" sz="1050" spc="-21">
                <a:solidFill>
                  <a:srgbClr val="FDFDFD"/>
                </a:solidFill>
                <a:latin typeface="Poppins"/>
                <a:ea typeface="Poppins"/>
                <a:cs typeface="Poppins"/>
                <a:sym typeface="Poppins"/>
              </a:rPr>
              <a:t>IT 21319792</a:t>
            </a:r>
            <a:endParaRPr lang="en-US" sz="1058" spc="-21">
              <a:solidFill>
                <a:srgbClr val="FDFDFD"/>
              </a:solidFill>
              <a:latin typeface="Poppins"/>
              <a:ea typeface="Poppins"/>
              <a:cs typeface="Poppins"/>
              <a:sym typeface="Poppins"/>
            </a:endParaRPr>
          </a:p>
        </p:txBody>
      </p:sp>
      <p:sp>
        <p:nvSpPr>
          <p:cNvPr id="25" name="TextBox 25"/>
          <p:cNvSpPr txBox="1"/>
          <p:nvPr/>
        </p:nvSpPr>
        <p:spPr>
          <a:xfrm>
            <a:off x="1742276" y="2838558"/>
            <a:ext cx="1760965" cy="474874"/>
          </a:xfrm>
          <a:prstGeom prst="rect">
            <a:avLst/>
          </a:prstGeom>
        </p:spPr>
        <p:txBody>
          <a:bodyPr lIns="0" tIns="0" rIns="0" bIns="0" rtlCol="0" anchor="t">
            <a:spAutoFit/>
          </a:bodyPr>
          <a:lstStyle/>
          <a:p>
            <a:pPr algn="ctr">
              <a:lnSpc>
                <a:spcPts val="1949"/>
              </a:lnSpc>
            </a:pPr>
            <a:r>
              <a:rPr lang="en-US" sz="1350" spc="26">
                <a:solidFill>
                  <a:srgbClr val="FDFDFD"/>
                </a:solidFill>
                <a:latin typeface="Poppins Bold"/>
                <a:ea typeface="Poppins Bold"/>
                <a:cs typeface="Poppins Bold"/>
                <a:sym typeface="Poppins Bold"/>
              </a:rPr>
              <a:t>Thennakoon T.M.I.C</a:t>
            </a:r>
          </a:p>
        </p:txBody>
      </p:sp>
      <p:sp>
        <p:nvSpPr>
          <p:cNvPr id="26" name="TextBox 26"/>
          <p:cNvSpPr txBox="1"/>
          <p:nvPr/>
        </p:nvSpPr>
        <p:spPr>
          <a:xfrm>
            <a:off x="1598712" y="3075067"/>
            <a:ext cx="1760965" cy="181973"/>
          </a:xfrm>
          <a:prstGeom prst="rect">
            <a:avLst/>
          </a:prstGeom>
        </p:spPr>
        <p:txBody>
          <a:bodyPr lIns="0" tIns="0" rIns="0" bIns="0" rtlCol="0" anchor="t">
            <a:spAutoFit/>
          </a:bodyPr>
          <a:lstStyle/>
          <a:p>
            <a:pPr algn="ctr">
              <a:lnSpc>
                <a:spcPts val="1482"/>
              </a:lnSpc>
            </a:pPr>
            <a:r>
              <a:rPr lang="en-US" sz="1050" spc="-21">
                <a:solidFill>
                  <a:srgbClr val="FDFDFD"/>
                </a:solidFill>
                <a:latin typeface="Poppins"/>
                <a:ea typeface="Poppins"/>
                <a:cs typeface="Poppins"/>
                <a:sym typeface="Poppins"/>
              </a:rPr>
              <a:t>IT 21170966</a:t>
            </a:r>
            <a:endParaRPr lang="en-US" sz="1058" spc="-21">
              <a:solidFill>
                <a:srgbClr val="FDFDFD"/>
              </a:solidFill>
              <a:latin typeface="Poppins"/>
              <a:ea typeface="Poppins"/>
              <a:cs typeface="Poppins"/>
              <a:sym typeface="Poppins"/>
            </a:endParaRPr>
          </a:p>
        </p:txBody>
      </p:sp>
      <p:sp>
        <p:nvSpPr>
          <p:cNvPr id="27" name="TextBox 27"/>
          <p:cNvSpPr txBox="1"/>
          <p:nvPr/>
        </p:nvSpPr>
        <p:spPr>
          <a:xfrm>
            <a:off x="1656701" y="3822199"/>
            <a:ext cx="1760965" cy="223394"/>
          </a:xfrm>
          <a:prstGeom prst="rect">
            <a:avLst/>
          </a:prstGeom>
        </p:spPr>
        <p:txBody>
          <a:bodyPr lIns="0" tIns="0" rIns="0" bIns="0" rtlCol="0" anchor="t">
            <a:spAutoFit/>
          </a:bodyPr>
          <a:lstStyle/>
          <a:p>
            <a:pPr algn="ctr">
              <a:lnSpc>
                <a:spcPts val="1949"/>
              </a:lnSpc>
            </a:pPr>
            <a:r>
              <a:rPr lang="en-US" sz="1391" spc="26" err="1">
                <a:solidFill>
                  <a:srgbClr val="FDFDFD"/>
                </a:solidFill>
                <a:latin typeface="Poppins Bold"/>
                <a:ea typeface="Poppins Bold"/>
                <a:cs typeface="Poppins Bold"/>
                <a:sym typeface="Poppins Bold"/>
              </a:rPr>
              <a:t>Anjalie</a:t>
            </a:r>
            <a:r>
              <a:rPr lang="en-US" sz="1391" spc="26">
                <a:solidFill>
                  <a:srgbClr val="FDFDFD"/>
                </a:solidFill>
                <a:latin typeface="Poppins Bold"/>
                <a:ea typeface="Poppins Bold"/>
                <a:cs typeface="Poppins Bold"/>
                <a:sym typeface="Poppins Bold"/>
              </a:rPr>
              <a:t> P.M.R.S</a:t>
            </a:r>
          </a:p>
        </p:txBody>
      </p:sp>
      <p:sp>
        <p:nvSpPr>
          <p:cNvPr id="28" name="TextBox 28"/>
          <p:cNvSpPr txBox="1"/>
          <p:nvPr/>
        </p:nvSpPr>
        <p:spPr>
          <a:xfrm>
            <a:off x="1656701" y="4069751"/>
            <a:ext cx="1760965" cy="181973"/>
          </a:xfrm>
          <a:prstGeom prst="rect">
            <a:avLst/>
          </a:prstGeom>
        </p:spPr>
        <p:txBody>
          <a:bodyPr lIns="0" tIns="0" rIns="0" bIns="0" rtlCol="0" anchor="t">
            <a:spAutoFit/>
          </a:bodyPr>
          <a:lstStyle/>
          <a:p>
            <a:pPr algn="ctr">
              <a:lnSpc>
                <a:spcPts val="1482"/>
              </a:lnSpc>
            </a:pPr>
            <a:r>
              <a:rPr lang="en-US" sz="1050" spc="-21">
                <a:solidFill>
                  <a:srgbClr val="FDFDFD"/>
                </a:solidFill>
                <a:latin typeface="Poppins"/>
                <a:ea typeface="Poppins"/>
                <a:cs typeface="Poppins"/>
                <a:sym typeface="Poppins"/>
              </a:rPr>
              <a:t>IT 21167232</a:t>
            </a:r>
            <a:endParaRPr lang="en-US" sz="1058" spc="-21">
              <a:solidFill>
                <a:srgbClr val="FDFDFD"/>
              </a:solidFill>
              <a:latin typeface="Poppins"/>
              <a:ea typeface="Poppins"/>
              <a:cs typeface="Poppins"/>
              <a:sym typeface="Poppins"/>
            </a:endParaRPr>
          </a:p>
        </p:txBody>
      </p:sp>
      <p:sp>
        <p:nvSpPr>
          <p:cNvPr id="29" name="TextBox 29"/>
          <p:cNvSpPr txBox="1"/>
          <p:nvPr/>
        </p:nvSpPr>
        <p:spPr>
          <a:xfrm>
            <a:off x="1582167" y="1989273"/>
            <a:ext cx="1760965" cy="223394"/>
          </a:xfrm>
          <a:prstGeom prst="rect">
            <a:avLst/>
          </a:prstGeom>
        </p:spPr>
        <p:txBody>
          <a:bodyPr lIns="0" tIns="0" rIns="0" bIns="0" rtlCol="0" anchor="t">
            <a:spAutoFit/>
          </a:bodyPr>
          <a:lstStyle/>
          <a:p>
            <a:pPr algn="ctr">
              <a:lnSpc>
                <a:spcPts val="1949"/>
              </a:lnSpc>
            </a:pPr>
            <a:r>
              <a:rPr lang="en-US" sz="1391" spc="26" err="1">
                <a:solidFill>
                  <a:srgbClr val="FDFDFD"/>
                </a:solidFill>
                <a:latin typeface="Poppins Bold"/>
                <a:ea typeface="Poppins Bold"/>
                <a:cs typeface="Poppins Bold"/>
                <a:sym typeface="Poppins Bold"/>
              </a:rPr>
              <a:t>Pinsara</a:t>
            </a:r>
            <a:r>
              <a:rPr lang="en-US" sz="1391" spc="26">
                <a:solidFill>
                  <a:srgbClr val="FDFDFD"/>
                </a:solidFill>
                <a:latin typeface="Poppins Bold"/>
                <a:ea typeface="Poppins Bold"/>
                <a:cs typeface="Poppins Bold"/>
                <a:sym typeface="Poppins Bold"/>
              </a:rPr>
              <a:t> A.R.D</a:t>
            </a:r>
          </a:p>
        </p:txBody>
      </p:sp>
      <p:sp>
        <p:nvSpPr>
          <p:cNvPr id="32" name="TextBox 32"/>
          <p:cNvSpPr txBox="1"/>
          <p:nvPr/>
        </p:nvSpPr>
        <p:spPr>
          <a:xfrm>
            <a:off x="9836090" y="4889101"/>
            <a:ext cx="1760965" cy="175176"/>
          </a:xfrm>
          <a:prstGeom prst="rect">
            <a:avLst/>
          </a:prstGeom>
        </p:spPr>
        <p:txBody>
          <a:bodyPr lIns="0" tIns="0" rIns="0" bIns="0" rtlCol="0" anchor="t">
            <a:spAutoFit/>
          </a:bodyPr>
          <a:lstStyle/>
          <a:p>
            <a:pPr algn="ctr">
              <a:lnSpc>
                <a:spcPts val="1482"/>
              </a:lnSpc>
            </a:pPr>
            <a:r>
              <a:rPr lang="en-US" sz="1058" spc="-21">
                <a:solidFill>
                  <a:srgbClr val="FDFDFD"/>
                </a:solidFill>
                <a:latin typeface="Poppins"/>
                <a:ea typeface="Poppins"/>
                <a:cs typeface="Poppins"/>
                <a:sym typeface="Poppins"/>
              </a:rPr>
              <a:t>Marketing Head</a:t>
            </a:r>
          </a:p>
        </p:txBody>
      </p:sp>
      <p:grpSp>
        <p:nvGrpSpPr>
          <p:cNvPr id="33" name="Group 33"/>
          <p:cNvGrpSpPr/>
          <p:nvPr/>
        </p:nvGrpSpPr>
        <p:grpSpPr>
          <a:xfrm>
            <a:off x="-1319903" y="6226784"/>
            <a:ext cx="14547325" cy="631217"/>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35" name="TextBox 35"/>
            <p:cNvSpPr txBox="1"/>
            <p:nvPr/>
          </p:nvSpPr>
          <p:spPr>
            <a:xfrm>
              <a:off x="0" y="-38100"/>
              <a:ext cx="6110362" cy="303232"/>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6" name="Group 36"/>
          <p:cNvGrpSpPr/>
          <p:nvPr/>
        </p:nvGrpSpPr>
        <p:grpSpPr>
          <a:xfrm>
            <a:off x="-1177663" y="-544051"/>
            <a:ext cx="14547325" cy="1175267"/>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38" name="TextBox 38"/>
            <p:cNvSpPr txBox="1"/>
            <p:nvPr/>
          </p:nvSpPr>
          <p:spPr>
            <a:xfrm>
              <a:off x="0" y="-38100"/>
              <a:ext cx="6110362" cy="531751"/>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26">
            <a:extLst>
              <a:ext uri="{FF2B5EF4-FFF2-40B4-BE49-F238E27FC236}">
                <a16:creationId xmlns:a16="http://schemas.microsoft.com/office/drawing/2014/main" id="{EB5FBDE7-16F6-DB45-8FDD-F804EC1CD3D7}"/>
              </a:ext>
            </a:extLst>
          </p:cNvPr>
          <p:cNvSpPr txBox="1"/>
          <p:nvPr/>
        </p:nvSpPr>
        <p:spPr>
          <a:xfrm>
            <a:off x="1455147" y="2213675"/>
            <a:ext cx="1760965" cy="181973"/>
          </a:xfrm>
          <a:prstGeom prst="rect">
            <a:avLst/>
          </a:prstGeom>
        </p:spPr>
        <p:txBody>
          <a:bodyPr lIns="0" tIns="0" rIns="0" bIns="0" rtlCol="0" anchor="t">
            <a:spAutoFit/>
          </a:bodyPr>
          <a:lstStyle/>
          <a:p>
            <a:pPr algn="ctr">
              <a:lnSpc>
                <a:spcPts val="1482"/>
              </a:lnSpc>
            </a:pPr>
            <a:r>
              <a:rPr lang="en-US" sz="1050" spc="-21">
                <a:solidFill>
                  <a:srgbClr val="FDFDFD"/>
                </a:solidFill>
                <a:latin typeface="Poppins"/>
                <a:ea typeface="Poppins"/>
                <a:cs typeface="Poppins"/>
                <a:sym typeface="Poppins"/>
              </a:rPr>
              <a:t>IT 21158186</a:t>
            </a:r>
            <a:endParaRPr lang="en-US" sz="1058" spc="-21" err="1">
              <a:solidFill>
                <a:srgbClr val="FDFDFD"/>
              </a:solidFill>
              <a:latin typeface="Poppins"/>
              <a:ea typeface="Poppins"/>
              <a:cs typeface="Poppins"/>
              <a:sym typeface="Poppins"/>
            </a:endParaRPr>
          </a:p>
        </p:txBody>
      </p:sp>
      <p:sp>
        <p:nvSpPr>
          <p:cNvPr id="18" name="Content Placeholder 2">
            <a:extLst>
              <a:ext uri="{FF2B5EF4-FFF2-40B4-BE49-F238E27FC236}">
                <a16:creationId xmlns:a16="http://schemas.microsoft.com/office/drawing/2014/main" id="{80F4B408-9D26-693E-D3BB-421582D2B4FC}"/>
              </a:ext>
            </a:extLst>
          </p:cNvPr>
          <p:cNvSpPr txBox="1">
            <a:spLocks/>
          </p:cNvSpPr>
          <p:nvPr/>
        </p:nvSpPr>
        <p:spPr>
          <a:xfrm>
            <a:off x="4282978" y="1902948"/>
            <a:ext cx="5275549" cy="3991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0" indent="0">
              <a:buNone/>
            </a:pPr>
            <a:r>
              <a:rPr lang="en-US" sz="2400">
                <a:ln w="0"/>
                <a:effectLst>
                  <a:outerShdw blurRad="38100" dist="19050" dir="2700000" algn="tl" rotWithShape="0">
                    <a:schemeClr val="dk1">
                      <a:alpha val="40000"/>
                    </a:schemeClr>
                  </a:outerShdw>
                </a:effectLst>
              </a:rPr>
              <a:t>VIDEO BASED MOCKUP EXAM</a:t>
            </a:r>
            <a:endParaRPr lang="en-US" sz="2400">
              <a:cs typeface="Calibri"/>
            </a:endParaRPr>
          </a:p>
        </p:txBody>
      </p:sp>
      <p:sp>
        <p:nvSpPr>
          <p:cNvPr id="19" name="Content Placeholder 2">
            <a:extLst>
              <a:ext uri="{FF2B5EF4-FFF2-40B4-BE49-F238E27FC236}">
                <a16:creationId xmlns:a16="http://schemas.microsoft.com/office/drawing/2014/main" id="{19722671-F086-E7FB-7D89-718A0824E8B2}"/>
              </a:ext>
            </a:extLst>
          </p:cNvPr>
          <p:cNvSpPr txBox="1">
            <a:spLocks/>
          </p:cNvSpPr>
          <p:nvPr/>
        </p:nvSpPr>
        <p:spPr>
          <a:xfrm>
            <a:off x="4282978" y="2841644"/>
            <a:ext cx="5739375" cy="4101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0" indent="0">
              <a:buNone/>
            </a:pPr>
            <a:r>
              <a:rPr lang="en-US" sz="2400">
                <a:ln w="0"/>
                <a:effectLst>
                  <a:outerShdw blurRad="38100" dist="19050" dir="2700000" algn="tl" rotWithShape="0">
                    <a:prstClr val="black">
                      <a:alpha val="40000"/>
                    </a:prstClr>
                  </a:outerShdw>
                </a:effectLst>
                <a:cs typeface="Calibri"/>
              </a:rPr>
              <a:t>ASSESS STRESS IN GAMIFIED ENVIRONMENT</a:t>
            </a:r>
          </a:p>
        </p:txBody>
      </p:sp>
      <p:sp>
        <p:nvSpPr>
          <p:cNvPr id="20" name="Content Placeholder 2">
            <a:extLst>
              <a:ext uri="{FF2B5EF4-FFF2-40B4-BE49-F238E27FC236}">
                <a16:creationId xmlns:a16="http://schemas.microsoft.com/office/drawing/2014/main" id="{FBF98EA0-BFDB-6676-357A-0254254AE282}"/>
              </a:ext>
            </a:extLst>
          </p:cNvPr>
          <p:cNvSpPr txBox="1">
            <a:spLocks/>
          </p:cNvSpPr>
          <p:nvPr/>
        </p:nvSpPr>
        <p:spPr>
          <a:xfrm>
            <a:off x="4282978" y="3780340"/>
            <a:ext cx="6457201" cy="6200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0" indent="0">
              <a:buNone/>
            </a:pPr>
            <a:r>
              <a:rPr lang="en-US" sz="2400">
                <a:ln w="0"/>
                <a:effectLst>
                  <a:outerShdw blurRad="38100" dist="19050" dir="2700000" algn="tl" rotWithShape="0">
                    <a:prstClr val="black">
                      <a:alpha val="40000"/>
                    </a:prstClr>
                  </a:outerShdw>
                </a:effectLst>
                <a:cs typeface="Calibri"/>
              </a:rPr>
              <a:t>ASSESS CODE COMPLEXITY AND MAINTAINABILITY</a:t>
            </a:r>
          </a:p>
        </p:txBody>
      </p:sp>
      <p:sp>
        <p:nvSpPr>
          <p:cNvPr id="21" name="Content Placeholder 2">
            <a:extLst>
              <a:ext uri="{FF2B5EF4-FFF2-40B4-BE49-F238E27FC236}">
                <a16:creationId xmlns:a16="http://schemas.microsoft.com/office/drawing/2014/main" id="{D3030044-8EB8-FFD4-99BE-661C30E2EB39}"/>
              </a:ext>
            </a:extLst>
          </p:cNvPr>
          <p:cNvSpPr txBox="1">
            <a:spLocks/>
          </p:cNvSpPr>
          <p:nvPr/>
        </p:nvSpPr>
        <p:spPr>
          <a:xfrm>
            <a:off x="4282978" y="4696948"/>
            <a:ext cx="6457201" cy="6200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0" indent="0">
              <a:buNone/>
            </a:pPr>
            <a:r>
              <a:rPr lang="en-US" sz="2400">
                <a:ln w="0"/>
                <a:effectLst>
                  <a:outerShdw blurRad="38100" dist="19050" dir="2700000" algn="tl" rotWithShape="0">
                    <a:prstClr val="black">
                      <a:alpha val="40000"/>
                    </a:prstClr>
                  </a:outerShdw>
                </a:effectLst>
                <a:cs typeface="Calibri"/>
              </a:rPr>
              <a:t>ASSESS CONFIDENCE LEVEL FROM VOICE FREQUENCY</a:t>
            </a:r>
          </a:p>
        </p:txBody>
      </p:sp>
    </p:spTree>
    <p:extLst>
      <p:ext uri="{BB962C8B-B14F-4D97-AF65-F5344CB8AC3E}">
        <p14:creationId xmlns:p14="http://schemas.microsoft.com/office/powerpoint/2010/main" val="673963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l"/>
            <a:r>
              <a:rPr lang="en-US" sz="3600" b="1"/>
              <a:t>REFERENCES</a:t>
            </a:r>
            <a:endParaRPr lang="en-US" sz="3600"/>
          </a:p>
        </p:txBody>
      </p:sp>
      <p:sp>
        <p:nvSpPr>
          <p:cNvPr id="7" name="Rectangle 6">
            <a:extLst>
              <a:ext uri="{FF2B5EF4-FFF2-40B4-BE49-F238E27FC236}">
                <a16:creationId xmlns:a16="http://schemas.microsoft.com/office/drawing/2014/main" id="{AC76BC52-A6A8-4DCF-B769-2960D377D2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IT21167232</a:t>
            </a:r>
            <a:r>
              <a:rPr lang="en-US">
                <a:solidFill>
                  <a:schemeClr val="tx1"/>
                </a:solidFill>
              </a:rPr>
              <a:t>   |   </a:t>
            </a:r>
            <a:r>
              <a:rPr lang="en-US" err="1">
                <a:solidFill>
                  <a:schemeClr val="tx1"/>
                </a:solidFill>
              </a:rPr>
              <a:t>P.M.R.S.Anjalie</a:t>
            </a:r>
            <a:r>
              <a:rPr lang="en-US">
                <a:solidFill>
                  <a:schemeClr val="tx1"/>
                </a:solidFill>
              </a:rPr>
              <a:t> | 24-25J-047  </a:t>
            </a:r>
          </a:p>
        </p:txBody>
      </p:sp>
      <p:sp>
        <p:nvSpPr>
          <p:cNvPr id="8" name="TextBox 7">
            <a:extLst>
              <a:ext uri="{FF2B5EF4-FFF2-40B4-BE49-F238E27FC236}">
                <a16:creationId xmlns:a16="http://schemas.microsoft.com/office/drawing/2014/main" id="{35B4E297-099D-4286-B4C5-EB60B236EEAF}"/>
              </a:ext>
            </a:extLst>
          </p:cNvPr>
          <p:cNvSpPr txBox="1"/>
          <p:nvPr/>
        </p:nvSpPr>
        <p:spPr>
          <a:xfrm>
            <a:off x="737705" y="1831009"/>
            <a:ext cx="1100372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mj-lt"/>
              <a:buAutoNum type="arabicPeriod"/>
            </a:pPr>
            <a:r>
              <a:rPr lang="en-US"/>
              <a:t>U. </a:t>
            </a:r>
            <a:r>
              <a:rPr lang="en-US" err="1"/>
              <a:t>Chhillar</a:t>
            </a:r>
            <a:r>
              <a:rPr lang="en-US"/>
              <a:t> and S. </a:t>
            </a:r>
            <a:r>
              <a:rPr lang="en-US" err="1"/>
              <a:t>Bhasin</a:t>
            </a:r>
            <a:r>
              <a:rPr lang="en-US"/>
              <a:t>, "A New Weighted Composite Complexity Measure for Object-Oriented Systems," Department of Computer Science, Kurukshetra University, </a:t>
            </a:r>
            <a:r>
              <a:rPr lang="en-US" err="1"/>
              <a:t>Kurukshetra,Haryana</a:t>
            </a:r>
            <a:r>
              <a:rPr lang="en-US"/>
              <a:t>, India.</a:t>
            </a:r>
          </a:p>
          <a:p>
            <a:pPr marL="342900" indent="-342900" algn="just">
              <a:buFont typeface="+mj-lt"/>
              <a:buAutoNum type="arabicPeriod"/>
            </a:pPr>
            <a:endParaRPr lang="en-US"/>
          </a:p>
          <a:p>
            <a:pPr marL="342900" indent="-342900" algn="just">
              <a:buFont typeface="+mj-lt"/>
              <a:buAutoNum type="arabicPeriod"/>
            </a:pPr>
            <a:r>
              <a:rPr lang="en-US"/>
              <a:t>J. Shao and Y. Wang, "A New Measure of </a:t>
            </a:r>
            <a:r>
              <a:rPr lang="en-US" err="1"/>
              <a:t>SoŌware</a:t>
            </a:r>
            <a:r>
              <a:rPr lang="en-US"/>
              <a:t> Complexity Based on </a:t>
            </a:r>
            <a:r>
              <a:rPr lang="en-US" err="1"/>
              <a:t>CogniƟve</a:t>
            </a:r>
            <a:r>
              <a:rPr lang="en-US"/>
              <a:t> </a:t>
            </a:r>
            <a:r>
              <a:rPr lang="en-US" err="1"/>
              <a:t>Weights,"Proceedings</a:t>
            </a:r>
            <a:r>
              <a:rPr lang="en-US"/>
              <a:t> of the Third </a:t>
            </a:r>
            <a:r>
              <a:rPr lang="en-US" err="1"/>
              <a:t>InternaƟonal</a:t>
            </a:r>
            <a:r>
              <a:rPr lang="en-US"/>
              <a:t> Conference on </a:t>
            </a:r>
            <a:r>
              <a:rPr lang="en-US" err="1"/>
              <a:t>CogniƟve</a:t>
            </a:r>
            <a:r>
              <a:rPr lang="en-US"/>
              <a:t> </a:t>
            </a:r>
            <a:r>
              <a:rPr lang="en-US" err="1"/>
              <a:t>InformaƟcs</a:t>
            </a:r>
            <a:r>
              <a:rPr lang="en-US"/>
              <a:t> (ICCI'04), </a:t>
            </a:r>
            <a:r>
              <a:rPr lang="en-US" err="1"/>
              <a:t>Victoria,BC</a:t>
            </a:r>
            <a:r>
              <a:rPr lang="en-US"/>
              <a:t>, Canada, 2004, pp. 60-70.</a:t>
            </a:r>
            <a:endParaRPr lang="en-US">
              <a:cs typeface="Calibri"/>
            </a:endParaRPr>
          </a:p>
          <a:p>
            <a:pPr marL="342900" indent="-342900">
              <a:buFont typeface="+mj-lt"/>
              <a:buAutoNum type="arabicPeriod"/>
            </a:pPr>
            <a:endParaRPr lang="en-US">
              <a:cs typeface="Calibri"/>
            </a:endParaRPr>
          </a:p>
        </p:txBody>
      </p:sp>
    </p:spTree>
    <p:extLst>
      <p:ext uri="{BB962C8B-B14F-4D97-AF65-F5344CB8AC3E}">
        <p14:creationId xmlns:p14="http://schemas.microsoft.com/office/powerpoint/2010/main" val="1438012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2D02D8-69DE-4B23-B832-E6B67D44D3A0}"/>
              </a:ext>
            </a:extLst>
          </p:cNvPr>
          <p:cNvSpPr/>
          <p:nvPr/>
        </p:nvSpPr>
        <p:spPr>
          <a:xfrm>
            <a:off x="2819400" y="64729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sp>
        <p:nvSpPr>
          <p:cNvPr id="10" name="Title 4">
            <a:extLst>
              <a:ext uri="{FF2B5EF4-FFF2-40B4-BE49-F238E27FC236}">
                <a16:creationId xmlns:a16="http://schemas.microsoft.com/office/drawing/2014/main" id="{23E23A46-F228-4416-8EC5-B02C24EE8FF0}"/>
              </a:ext>
            </a:extLst>
          </p:cNvPr>
          <p:cNvSpPr>
            <a:spLocks noGrp="1"/>
          </p:cNvSpPr>
          <p:nvPr>
            <p:ph type="title"/>
          </p:nvPr>
        </p:nvSpPr>
        <p:spPr>
          <a:xfrm>
            <a:off x="713656" y="1345456"/>
            <a:ext cx="10515600" cy="2852737"/>
          </a:xfrm>
        </p:spPr>
        <p:txBody>
          <a:bodyPr/>
          <a:lstStyle/>
          <a:p>
            <a:pPr algn="ctr"/>
            <a:r>
              <a:rPr lang="en-US">
                <a:solidFill>
                  <a:schemeClr val="tx1"/>
                </a:solidFill>
              </a:rPr>
              <a:t>IT21319792 | Gunarathna N.W.P.B.M.</a:t>
            </a:r>
          </a:p>
        </p:txBody>
      </p:sp>
      <p:sp>
        <p:nvSpPr>
          <p:cNvPr id="11" name="Text Placeholder 5">
            <a:extLst>
              <a:ext uri="{FF2B5EF4-FFF2-40B4-BE49-F238E27FC236}">
                <a16:creationId xmlns:a16="http://schemas.microsoft.com/office/drawing/2014/main" id="{19202494-A8CB-48A1-A688-79A7318717ED}"/>
              </a:ext>
            </a:extLst>
          </p:cNvPr>
          <p:cNvSpPr txBox="1">
            <a:spLocks/>
          </p:cNvSpPr>
          <p:nvPr/>
        </p:nvSpPr>
        <p:spPr>
          <a:xfrm>
            <a:off x="713656" y="3261630"/>
            <a:ext cx="10363200" cy="33473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Specialization : Information Technology</a:t>
            </a:r>
          </a:p>
        </p:txBody>
      </p:sp>
      <p:sp>
        <p:nvSpPr>
          <p:cNvPr id="6" name="Freeform 4">
            <a:extLst>
              <a:ext uri="{FF2B5EF4-FFF2-40B4-BE49-F238E27FC236}">
                <a16:creationId xmlns:a16="http://schemas.microsoft.com/office/drawing/2014/main" id="{7BFC32A5-A0DB-4F3F-8BB8-82DCBD3DFDDE}"/>
              </a:ext>
            </a:extLst>
          </p:cNvPr>
          <p:cNvSpPr/>
          <p:nvPr/>
        </p:nvSpPr>
        <p:spPr>
          <a:xfrm>
            <a:off x="10716138" y="2793968"/>
            <a:ext cx="3953539" cy="3953539"/>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biLevel thresh="25000"/>
              <a:extLst>
                <a:ext uri="{96DAC541-7B7A-43D3-8B79-37D633B846F1}">
                  <asvg:svgBlip xmlns:asvg="http://schemas.microsoft.com/office/drawing/2016/SVG/main" r:embed="rId3"/>
                </a:ext>
              </a:extLst>
            </a:blip>
            <a:stretch>
              <a:fillRect/>
            </a:stretch>
          </a:blipFill>
        </p:spPr>
      </p:sp>
      <p:sp>
        <p:nvSpPr>
          <p:cNvPr id="7" name="Freeform 4">
            <a:extLst>
              <a:ext uri="{FF2B5EF4-FFF2-40B4-BE49-F238E27FC236}">
                <a16:creationId xmlns:a16="http://schemas.microsoft.com/office/drawing/2014/main" id="{73B6DFCD-2580-4610-B03A-B65B0919B2A9}"/>
              </a:ext>
            </a:extLst>
          </p:cNvPr>
          <p:cNvSpPr/>
          <p:nvPr/>
        </p:nvSpPr>
        <p:spPr>
          <a:xfrm rot="14581222">
            <a:off x="-1654553" y="-1649996"/>
            <a:ext cx="3953539" cy="3953539"/>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pic>
        <p:nvPicPr>
          <p:cNvPr id="9" name="Picture 8" descr="A person standing in front of a building&#10;&#10;Description automatically generated">
            <a:extLst>
              <a:ext uri="{FF2B5EF4-FFF2-40B4-BE49-F238E27FC236}">
                <a16:creationId xmlns:a16="http://schemas.microsoft.com/office/drawing/2014/main" id="{0EBEA51D-887F-4E5A-8E2C-1C03609FD221}"/>
              </a:ext>
            </a:extLst>
          </p:cNvPr>
          <p:cNvPicPr>
            <a:picLocks noChangeAspect="1"/>
          </p:cNvPicPr>
          <p:nvPr/>
        </p:nvPicPr>
        <p:blipFill>
          <a:blip r:embed="rId4"/>
          <a:srcRect t="1419" b="1419"/>
          <a:stretch/>
        </p:blipFill>
        <p:spPr>
          <a:xfrm>
            <a:off x="10017759" y="120419"/>
            <a:ext cx="1871625" cy="1983361"/>
          </a:xfrm>
          <a:prstGeom prst="rect">
            <a:avLst/>
          </a:prstGeom>
        </p:spPr>
      </p:pic>
    </p:spTree>
    <p:extLst>
      <p:ext uri="{BB962C8B-B14F-4D97-AF65-F5344CB8AC3E}">
        <p14:creationId xmlns:p14="http://schemas.microsoft.com/office/powerpoint/2010/main" val="4173578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2D02D8-69DE-4B23-B832-E6B67D44D3A0}"/>
              </a:ext>
            </a:extLst>
          </p:cNvPr>
          <p:cNvSpPr/>
          <p:nvPr/>
        </p:nvSpPr>
        <p:spPr>
          <a:xfrm>
            <a:off x="2819400" y="64729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sp>
        <p:nvSpPr>
          <p:cNvPr id="7" name="Freeform 2">
            <a:extLst>
              <a:ext uri="{FF2B5EF4-FFF2-40B4-BE49-F238E27FC236}">
                <a16:creationId xmlns:a16="http://schemas.microsoft.com/office/drawing/2014/main" id="{FB543654-E287-4036-8A3B-ACF5B5065E06}"/>
              </a:ext>
            </a:extLst>
          </p:cNvPr>
          <p:cNvSpPr/>
          <p:nvPr/>
        </p:nvSpPr>
        <p:spPr>
          <a:xfrm>
            <a:off x="0" y="19975"/>
            <a:ext cx="12192000" cy="2573355"/>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3"/>
            <a:stretch>
              <a:fillRect t="-107827" b="-107827"/>
            </a:stretch>
          </a:blipFill>
        </p:spPr>
      </p:sp>
      <p:grpSp>
        <p:nvGrpSpPr>
          <p:cNvPr id="9" name="Group 3">
            <a:extLst>
              <a:ext uri="{FF2B5EF4-FFF2-40B4-BE49-F238E27FC236}">
                <a16:creationId xmlns:a16="http://schemas.microsoft.com/office/drawing/2014/main" id="{825C10E3-E0C4-45C5-8647-BE9D4927CD5C}"/>
              </a:ext>
            </a:extLst>
          </p:cNvPr>
          <p:cNvGrpSpPr/>
          <p:nvPr/>
        </p:nvGrpSpPr>
        <p:grpSpPr>
          <a:xfrm>
            <a:off x="3119820" y="0"/>
            <a:ext cx="6215523" cy="6324600"/>
            <a:chOff x="0" y="0"/>
            <a:chExt cx="2543763" cy="2709333"/>
          </a:xfrm>
          <a:solidFill>
            <a:schemeClr val="accent1">
              <a:lumMod val="75000"/>
              <a:alpha val="59000"/>
            </a:schemeClr>
          </a:solidFill>
        </p:grpSpPr>
        <p:sp>
          <p:nvSpPr>
            <p:cNvPr id="10" name="Freeform 4">
              <a:extLst>
                <a:ext uri="{FF2B5EF4-FFF2-40B4-BE49-F238E27FC236}">
                  <a16:creationId xmlns:a16="http://schemas.microsoft.com/office/drawing/2014/main" id="{3FF9F85C-04B3-4ADC-A84A-439BCFC40196}"/>
                </a:ext>
              </a:extLst>
            </p:cNvPr>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grpFill/>
          </p:spPr>
          <p:txBody>
            <a:bodyPr/>
            <a:lstStyle/>
            <a:p>
              <a:endParaRPr lang="en-US"/>
            </a:p>
          </p:txBody>
        </p:sp>
        <p:sp>
          <p:nvSpPr>
            <p:cNvPr id="11" name="TextBox 5">
              <a:extLst>
                <a:ext uri="{FF2B5EF4-FFF2-40B4-BE49-F238E27FC236}">
                  <a16:creationId xmlns:a16="http://schemas.microsoft.com/office/drawing/2014/main" id="{ADFBA381-CDDB-4C22-990A-37907088B795}"/>
                </a:ext>
              </a:extLst>
            </p:cNvPr>
            <p:cNvSpPr txBox="1"/>
            <p:nvPr/>
          </p:nvSpPr>
          <p:spPr>
            <a:xfrm>
              <a:off x="0" y="-38100"/>
              <a:ext cx="2543763" cy="2747433"/>
            </a:xfrm>
            <a:prstGeom prst="rect">
              <a:avLst/>
            </a:prstGeom>
            <a:grpFill/>
          </p:spPr>
          <p:txBody>
            <a:bodyPr lIns="50800" tIns="50800" rIns="50800" bIns="50800" rtlCol="0" anchor="ctr"/>
            <a:lstStyle/>
            <a:p>
              <a:pPr algn="ctr">
                <a:lnSpc>
                  <a:spcPts val="2605"/>
                </a:lnSpc>
              </a:pPr>
              <a:endParaRPr/>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85580" y="1213558"/>
            <a:ext cx="11684000" cy="868362"/>
          </a:xfrm>
        </p:spPr>
        <p:txBody>
          <a:bodyPr>
            <a:normAutofit/>
          </a:bodyPr>
          <a:lstStyle/>
          <a:p>
            <a:pPr algn="ctr"/>
            <a:r>
              <a:rPr lang="en-US" sz="3600" b="1">
                <a:ln w="0"/>
                <a:solidFill>
                  <a:schemeClr val="bg1"/>
                </a:solidFill>
                <a:effectLst>
                  <a:outerShdw blurRad="38100" dist="19050" dir="2700000" algn="tl" rotWithShape="0">
                    <a:schemeClr val="dk1">
                      <a:alpha val="40000"/>
                    </a:schemeClr>
                  </a:outerShdw>
                </a:effectLst>
              </a:rPr>
              <a:t>INTRODUCTION</a:t>
            </a:r>
            <a:endParaRPr lang="en-US" sz="3600" b="1">
              <a:ln w="0"/>
              <a:solidFill>
                <a:schemeClr val="bg1"/>
              </a:solidFill>
              <a:effectLst>
                <a:outerShdw blurRad="38100" dist="19050" dir="2700000" algn="tl" rotWithShape="0">
                  <a:prstClr val="black">
                    <a:alpha val="40000"/>
                  </a:prstClr>
                </a:outerShdw>
              </a:effectLst>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200400" y="2733480"/>
            <a:ext cx="5791200" cy="3680060"/>
          </a:xfrm>
        </p:spPr>
        <p:txBody>
          <a:bodyPr>
            <a:normAutofit fontScale="92500" lnSpcReduction="10000"/>
          </a:bodyPr>
          <a:lstStyle/>
          <a:p>
            <a:pPr algn="ctr"/>
            <a:r>
              <a:rPr lang="en-US">
                <a:ln w="0"/>
                <a:solidFill>
                  <a:schemeClr val="bg1"/>
                </a:solidFill>
                <a:effectLst>
                  <a:outerShdw blurRad="38100" dist="19050" dir="2700000" algn="tl" rotWithShape="0">
                    <a:schemeClr val="dk1">
                      <a:alpha val="40000"/>
                    </a:schemeClr>
                  </a:outerShdw>
                </a:effectLst>
              </a:rPr>
              <a:t>The evaluation of non-verbal cues such as tone, pitch, and frequency provides deep insights into an individual's personality and confidence. </a:t>
            </a:r>
          </a:p>
          <a:p>
            <a:endParaRPr lang="en-US">
              <a:ln w="0"/>
              <a:solidFill>
                <a:schemeClr val="bg1"/>
              </a:solidFill>
              <a:effectLst>
                <a:outerShdw blurRad="38100" dist="19050" dir="2700000" algn="tl" rotWithShape="0">
                  <a:schemeClr val="dk1">
                    <a:alpha val="40000"/>
                  </a:schemeClr>
                </a:outerShdw>
              </a:effectLst>
            </a:endParaRPr>
          </a:p>
          <a:p>
            <a:pPr marL="36900" indent="0">
              <a:buNone/>
            </a:pPr>
            <a:endParaRPr lang="en-US">
              <a:ln w="0"/>
              <a:solidFill>
                <a:schemeClr val="bg1"/>
              </a:solidFill>
              <a:effectLst>
                <a:outerShdw blurRad="38100" dist="19050" dir="2700000" algn="tl" rotWithShape="0">
                  <a:schemeClr val="dk1">
                    <a:alpha val="40000"/>
                  </a:schemeClr>
                </a:outerShdw>
              </a:effectLst>
            </a:endParaRPr>
          </a:p>
          <a:p>
            <a:pPr algn="ctr"/>
            <a:r>
              <a:rPr lang="en-US">
                <a:ln w="0"/>
                <a:solidFill>
                  <a:schemeClr val="bg1"/>
                </a:solidFill>
                <a:effectLst>
                  <a:outerShdw blurRad="38100" dist="19050" dir="2700000" algn="tl" rotWithShape="0">
                    <a:schemeClr val="dk1">
                      <a:alpha val="40000"/>
                    </a:schemeClr>
                  </a:outerShdw>
                </a:effectLst>
              </a:rPr>
              <a:t>By analyzing these vocal features, we can derive valuable information that complements traditional interview assessments.</a:t>
            </a:r>
          </a:p>
        </p:txBody>
      </p:sp>
      <p:sp>
        <p:nvSpPr>
          <p:cNvPr id="13" name="AutoShape 8">
            <a:extLst>
              <a:ext uri="{FF2B5EF4-FFF2-40B4-BE49-F238E27FC236}">
                <a16:creationId xmlns:a16="http://schemas.microsoft.com/office/drawing/2014/main" id="{8B142BE8-359E-48DA-B0AA-BF5000A7E5F4}"/>
              </a:ext>
            </a:extLst>
          </p:cNvPr>
          <p:cNvSpPr/>
          <p:nvPr/>
        </p:nvSpPr>
        <p:spPr>
          <a:xfrm flipV="1">
            <a:off x="3119819" y="4455886"/>
            <a:ext cx="6215523" cy="29028"/>
          </a:xfrm>
          <a:prstGeom prst="line">
            <a:avLst/>
          </a:prstGeom>
          <a:ln w="47625" cap="flat">
            <a:solidFill>
              <a:srgbClr val="00B0F0"/>
            </a:solidFill>
            <a:prstDash val="solid"/>
            <a:headEnd type="none" w="sm" len="sm"/>
            <a:tailEnd type="none" w="sm" len="sm"/>
          </a:ln>
        </p:spPr>
      </p:sp>
    </p:spTree>
    <p:extLst>
      <p:ext uri="{BB962C8B-B14F-4D97-AF65-F5344CB8AC3E}">
        <p14:creationId xmlns:p14="http://schemas.microsoft.com/office/powerpoint/2010/main" val="2884656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4" name="Freeform 4">
            <a:extLst>
              <a:ext uri="{FF2B5EF4-FFF2-40B4-BE49-F238E27FC236}">
                <a16:creationId xmlns:a16="http://schemas.microsoft.com/office/drawing/2014/main" id="{25447540-36BC-4521-A16A-71F5AC48CBFE}"/>
              </a:ext>
            </a:extLst>
          </p:cNvPr>
          <p:cNvSpPr/>
          <p:nvPr/>
        </p:nvSpPr>
        <p:spPr>
          <a:xfrm rot="1692450">
            <a:off x="9188644" y="4771991"/>
            <a:ext cx="1270738" cy="1270738"/>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Rectangle 7">
            <a:extLst>
              <a:ext uri="{FF2B5EF4-FFF2-40B4-BE49-F238E27FC236}">
                <a16:creationId xmlns:a16="http://schemas.microsoft.com/office/drawing/2014/main" id="{C92D02D8-69DE-4B23-B832-E6B67D44D3A0}"/>
              </a:ext>
            </a:extLst>
          </p:cNvPr>
          <p:cNvSpPr/>
          <p:nvPr/>
        </p:nvSpPr>
        <p:spPr>
          <a:xfrm>
            <a:off x="2819400" y="64729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IT21319792</a:t>
            </a:r>
            <a:r>
              <a:rPr lang="en-US"/>
              <a:t>   |   Gunarathna N.W.P.B.M| 24-25J-047  </a:t>
            </a:r>
          </a:p>
        </p:txBody>
      </p:sp>
      <p:grpSp>
        <p:nvGrpSpPr>
          <p:cNvPr id="16" name="Group 10">
            <a:extLst>
              <a:ext uri="{FF2B5EF4-FFF2-40B4-BE49-F238E27FC236}">
                <a16:creationId xmlns:a16="http://schemas.microsoft.com/office/drawing/2014/main" id="{D60F34CC-8A7D-4E00-86BF-8695025AAB91}"/>
              </a:ext>
            </a:extLst>
          </p:cNvPr>
          <p:cNvGrpSpPr/>
          <p:nvPr/>
        </p:nvGrpSpPr>
        <p:grpSpPr>
          <a:xfrm>
            <a:off x="-176036" y="-210484"/>
            <a:ext cx="1987675" cy="6550078"/>
            <a:chOff x="0" y="0"/>
            <a:chExt cx="727107" cy="2723752"/>
          </a:xfrm>
          <a:solidFill>
            <a:srgbClr val="002060"/>
          </a:solidFill>
        </p:grpSpPr>
        <p:sp>
          <p:nvSpPr>
            <p:cNvPr id="17" name="Freeform 11">
              <a:extLst>
                <a:ext uri="{FF2B5EF4-FFF2-40B4-BE49-F238E27FC236}">
                  <a16:creationId xmlns:a16="http://schemas.microsoft.com/office/drawing/2014/main" id="{ABC60979-DDED-4CF9-8A26-33F738088162}"/>
                </a:ext>
              </a:extLst>
            </p:cNvPr>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grpFill/>
          </p:spPr>
        </p:sp>
        <p:sp>
          <p:nvSpPr>
            <p:cNvPr id="18" name="TextBox 12">
              <a:extLst>
                <a:ext uri="{FF2B5EF4-FFF2-40B4-BE49-F238E27FC236}">
                  <a16:creationId xmlns:a16="http://schemas.microsoft.com/office/drawing/2014/main" id="{256C95F7-EEEC-46D9-9754-2F98A53765C1}"/>
                </a:ext>
              </a:extLst>
            </p:cNvPr>
            <p:cNvSpPr txBox="1"/>
            <p:nvPr/>
          </p:nvSpPr>
          <p:spPr>
            <a:xfrm>
              <a:off x="0" y="-38100"/>
              <a:ext cx="727107" cy="2761852"/>
            </a:xfrm>
            <a:prstGeom prst="rect">
              <a:avLst/>
            </a:prstGeom>
            <a:grpFill/>
          </p:spPr>
          <p:txBody>
            <a:bodyPr lIns="50800" tIns="50800" rIns="50800" bIns="50800" rtlCol="0" anchor="ctr"/>
            <a:lstStyle/>
            <a:p>
              <a:pPr algn="ctr">
                <a:lnSpc>
                  <a:spcPts val="2605"/>
                </a:lnSpc>
              </a:pPr>
              <a:endParaRPr/>
            </a:p>
          </p:txBody>
        </p:sp>
      </p:grpSp>
      <p:sp>
        <p:nvSpPr>
          <p:cNvPr id="19" name="TextBox 6">
            <a:extLst>
              <a:ext uri="{FF2B5EF4-FFF2-40B4-BE49-F238E27FC236}">
                <a16:creationId xmlns:a16="http://schemas.microsoft.com/office/drawing/2014/main" id="{7C3FD890-CF60-4CA7-BB0E-4849087F48EF}"/>
              </a:ext>
            </a:extLst>
          </p:cNvPr>
          <p:cNvSpPr txBox="1"/>
          <p:nvPr/>
        </p:nvSpPr>
        <p:spPr>
          <a:xfrm>
            <a:off x="1914732" y="1099398"/>
            <a:ext cx="2657273" cy="1473096"/>
          </a:xfrm>
          <a:prstGeom prst="rect">
            <a:avLst/>
          </a:prstGeom>
        </p:spPr>
        <p:txBody>
          <a:bodyPr wrap="square" lIns="0" tIns="0" rIns="0" bIns="0" rtlCol="0" anchor="t">
            <a:spAutoFit/>
          </a:bodyPr>
          <a:lstStyle/>
          <a:p>
            <a:pPr marL="0" lvl="0" indent="0" algn="ctr">
              <a:lnSpc>
                <a:spcPts val="12506"/>
              </a:lnSpc>
              <a:spcBef>
                <a:spcPct val="0"/>
              </a:spcBef>
            </a:pPr>
            <a:r>
              <a:rPr lang="en-US" sz="8000">
                <a:solidFill>
                  <a:srgbClr val="FFFFFF"/>
                </a:solidFill>
                <a:latin typeface="Now Bold"/>
                <a:ea typeface="Now Bold"/>
                <a:cs typeface="Now Bold"/>
                <a:sym typeface="Now Bold"/>
              </a:rPr>
              <a:t>80%</a:t>
            </a:r>
          </a:p>
        </p:txBody>
      </p:sp>
      <p:pic>
        <p:nvPicPr>
          <p:cNvPr id="20" name="Picture 7">
            <a:extLst>
              <a:ext uri="{FF2B5EF4-FFF2-40B4-BE49-F238E27FC236}">
                <a16:creationId xmlns:a16="http://schemas.microsoft.com/office/drawing/2014/main" id="{BB27BD59-8FA9-446B-9FC0-E29936C9703D}"/>
              </a:ext>
            </a:extLst>
          </p:cNvPr>
          <p:cNvPicPr>
            <a:picLocks noChangeAspect="1"/>
          </p:cNvPicPr>
          <p:nvPr/>
        </p:nvPicPr>
        <p:blipFill>
          <a:blip r:embed="rId5"/>
          <a:stretch>
            <a:fillRect/>
          </a:stretch>
        </p:blipFill>
        <p:spPr>
          <a:xfrm>
            <a:off x="2149495" y="2249903"/>
            <a:ext cx="2399977" cy="740237"/>
          </a:xfrm>
          <a:prstGeom prst="rect">
            <a:avLst/>
          </a:prstGeom>
        </p:spPr>
      </p:pic>
      <p:sp>
        <p:nvSpPr>
          <p:cNvPr id="21" name="TextBox 14">
            <a:extLst>
              <a:ext uri="{FF2B5EF4-FFF2-40B4-BE49-F238E27FC236}">
                <a16:creationId xmlns:a16="http://schemas.microsoft.com/office/drawing/2014/main" id="{FDC62779-9FD1-4B2F-9FFE-85928562308C}"/>
              </a:ext>
            </a:extLst>
          </p:cNvPr>
          <p:cNvSpPr txBox="1"/>
          <p:nvPr/>
        </p:nvSpPr>
        <p:spPr>
          <a:xfrm>
            <a:off x="4638670" y="1714346"/>
            <a:ext cx="3933254" cy="1083630"/>
          </a:xfrm>
          <a:prstGeom prst="rect">
            <a:avLst/>
          </a:prstGeom>
        </p:spPr>
        <p:txBody>
          <a:bodyPr wrap="square" lIns="0" tIns="0" rIns="0" bIns="0" rtlCol="0" anchor="t">
            <a:spAutoFit/>
          </a:bodyPr>
          <a:lstStyle/>
          <a:p>
            <a:pPr lvl="0">
              <a:lnSpc>
                <a:spcPts val="2855"/>
              </a:lnSpc>
              <a:spcBef>
                <a:spcPct val="0"/>
              </a:spcBef>
            </a:pPr>
            <a:r>
              <a:rPr lang="en-US">
                <a:solidFill>
                  <a:schemeClr val="bg1"/>
                </a:solidFill>
              </a:rPr>
              <a:t>candidates experience anxiety during interviews, which can significantly alter their vocal pitch and frequency</a:t>
            </a:r>
            <a:endParaRPr lang="en-US">
              <a:solidFill>
                <a:schemeClr val="bg1"/>
              </a:solidFill>
              <a:latin typeface="DM Sans"/>
              <a:ea typeface="DM Sans"/>
              <a:cs typeface="DM Sans"/>
              <a:sym typeface="DM Sans"/>
            </a:endParaRPr>
          </a:p>
        </p:txBody>
      </p:sp>
      <p:grpSp>
        <p:nvGrpSpPr>
          <p:cNvPr id="22" name="Group 2">
            <a:extLst>
              <a:ext uri="{FF2B5EF4-FFF2-40B4-BE49-F238E27FC236}">
                <a16:creationId xmlns:a16="http://schemas.microsoft.com/office/drawing/2014/main" id="{178D2CE2-A028-464B-8D9E-26D10B3182C9}"/>
              </a:ext>
            </a:extLst>
          </p:cNvPr>
          <p:cNvGrpSpPr>
            <a:grpSpLocks noChangeAspect="1"/>
          </p:cNvGrpSpPr>
          <p:nvPr/>
        </p:nvGrpSpPr>
        <p:grpSpPr>
          <a:xfrm>
            <a:off x="8661122" y="0"/>
            <a:ext cx="4697107" cy="5392430"/>
            <a:chOff x="0" y="0"/>
            <a:chExt cx="6108573" cy="6350000"/>
          </a:xfrm>
        </p:grpSpPr>
        <p:sp>
          <p:nvSpPr>
            <p:cNvPr id="23" name="Freeform 3">
              <a:extLst>
                <a:ext uri="{FF2B5EF4-FFF2-40B4-BE49-F238E27FC236}">
                  <a16:creationId xmlns:a16="http://schemas.microsoft.com/office/drawing/2014/main" id="{BA752242-0349-455F-8FCD-670B6D7974E4}"/>
                </a:ext>
              </a:extLst>
            </p:cNvPr>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6"/>
              <a:stretch>
                <a:fillRect l="-28012" r="-28012"/>
              </a:stretch>
            </a:blipFill>
          </p:spPr>
        </p:sp>
      </p:grpSp>
      <p:sp>
        <p:nvSpPr>
          <p:cNvPr id="25" name="TextBox 8">
            <a:extLst>
              <a:ext uri="{FF2B5EF4-FFF2-40B4-BE49-F238E27FC236}">
                <a16:creationId xmlns:a16="http://schemas.microsoft.com/office/drawing/2014/main" id="{78968B5D-59A8-49B6-8F85-46EF80EB162F}"/>
              </a:ext>
            </a:extLst>
          </p:cNvPr>
          <p:cNvSpPr txBox="1"/>
          <p:nvPr/>
        </p:nvSpPr>
        <p:spPr>
          <a:xfrm>
            <a:off x="1507756" y="3548959"/>
            <a:ext cx="3238670" cy="1473096"/>
          </a:xfrm>
          <a:prstGeom prst="rect">
            <a:avLst/>
          </a:prstGeom>
        </p:spPr>
        <p:txBody>
          <a:bodyPr wrap="square" lIns="0" tIns="0" rIns="0" bIns="0" rtlCol="0" anchor="t">
            <a:spAutoFit/>
          </a:bodyPr>
          <a:lstStyle/>
          <a:p>
            <a:pPr marL="0" lvl="0" indent="0" algn="ctr">
              <a:lnSpc>
                <a:spcPts val="12506"/>
              </a:lnSpc>
              <a:spcBef>
                <a:spcPct val="0"/>
              </a:spcBef>
            </a:pPr>
            <a:r>
              <a:rPr lang="en-US" sz="8000">
                <a:solidFill>
                  <a:srgbClr val="FFFFFF"/>
                </a:solidFill>
                <a:latin typeface="Now Bold"/>
                <a:ea typeface="Now Bold"/>
                <a:cs typeface="Now Bold"/>
                <a:sym typeface="Now Bold"/>
              </a:rPr>
              <a:t>20%</a:t>
            </a:r>
          </a:p>
        </p:txBody>
      </p:sp>
      <p:pic>
        <p:nvPicPr>
          <p:cNvPr id="26" name="Picture 9">
            <a:extLst>
              <a:ext uri="{FF2B5EF4-FFF2-40B4-BE49-F238E27FC236}">
                <a16:creationId xmlns:a16="http://schemas.microsoft.com/office/drawing/2014/main" id="{CE9995F2-B755-4A04-BA5D-882E6BD2AA7D}"/>
              </a:ext>
            </a:extLst>
          </p:cNvPr>
          <p:cNvPicPr>
            <a:picLocks noChangeAspect="1"/>
          </p:cNvPicPr>
          <p:nvPr/>
        </p:nvPicPr>
        <p:blipFill>
          <a:blip r:embed="rId7"/>
          <a:stretch>
            <a:fillRect/>
          </a:stretch>
        </p:blipFill>
        <p:spPr>
          <a:xfrm>
            <a:off x="2114299" y="4680805"/>
            <a:ext cx="2526487" cy="779257"/>
          </a:xfrm>
          <a:prstGeom prst="rect">
            <a:avLst/>
          </a:prstGeom>
          <a:noFill/>
        </p:spPr>
      </p:pic>
      <p:sp>
        <p:nvSpPr>
          <p:cNvPr id="29" name="TextBox 14">
            <a:extLst>
              <a:ext uri="{FF2B5EF4-FFF2-40B4-BE49-F238E27FC236}">
                <a16:creationId xmlns:a16="http://schemas.microsoft.com/office/drawing/2014/main" id="{E6DAA168-88C9-44E7-A6BB-5A7AEEE10BB3}"/>
              </a:ext>
            </a:extLst>
          </p:cNvPr>
          <p:cNvSpPr txBox="1"/>
          <p:nvPr/>
        </p:nvSpPr>
        <p:spPr>
          <a:xfrm>
            <a:off x="4644034" y="4069859"/>
            <a:ext cx="3933254" cy="1083630"/>
          </a:xfrm>
          <a:prstGeom prst="rect">
            <a:avLst/>
          </a:prstGeom>
        </p:spPr>
        <p:txBody>
          <a:bodyPr wrap="square" lIns="0" tIns="0" rIns="0" bIns="0" rtlCol="0" anchor="t">
            <a:spAutoFit/>
          </a:bodyPr>
          <a:lstStyle/>
          <a:p>
            <a:pPr lvl="0">
              <a:lnSpc>
                <a:spcPts val="2855"/>
              </a:lnSpc>
              <a:spcBef>
                <a:spcPct val="0"/>
              </a:spcBef>
            </a:pPr>
            <a:r>
              <a:rPr lang="en-US">
                <a:solidFill>
                  <a:schemeClr val="bg1"/>
                </a:solidFill>
              </a:rPr>
              <a:t>of interviewers may unintentionally let their biases influence their perception of a candidate’s vocal confidence</a:t>
            </a:r>
            <a:endParaRPr lang="en-US">
              <a:solidFill>
                <a:schemeClr val="bg1"/>
              </a:solidFill>
              <a:latin typeface="DM Sans"/>
              <a:ea typeface="DM Sans"/>
              <a:cs typeface="DM Sans"/>
              <a:sym typeface="DM Sans"/>
            </a:endParaRPr>
          </a:p>
        </p:txBody>
      </p:sp>
      <p:sp>
        <p:nvSpPr>
          <p:cNvPr id="30" name="TextBox 14">
            <a:extLst>
              <a:ext uri="{FF2B5EF4-FFF2-40B4-BE49-F238E27FC236}">
                <a16:creationId xmlns:a16="http://schemas.microsoft.com/office/drawing/2014/main" id="{BA665ACD-8D1C-4358-8B3D-45FAFB13B5F1}"/>
              </a:ext>
            </a:extLst>
          </p:cNvPr>
          <p:cNvSpPr txBox="1"/>
          <p:nvPr/>
        </p:nvSpPr>
        <p:spPr>
          <a:xfrm>
            <a:off x="2305482" y="3690627"/>
            <a:ext cx="3933254" cy="339837"/>
          </a:xfrm>
          <a:prstGeom prst="rect">
            <a:avLst/>
          </a:prstGeom>
        </p:spPr>
        <p:txBody>
          <a:bodyPr wrap="square" lIns="0" tIns="0" rIns="0" bIns="0" rtlCol="0" anchor="t">
            <a:spAutoFit/>
          </a:bodyPr>
          <a:lstStyle/>
          <a:p>
            <a:pPr lvl="0">
              <a:lnSpc>
                <a:spcPts val="2855"/>
              </a:lnSpc>
              <a:spcBef>
                <a:spcPct val="0"/>
              </a:spcBef>
            </a:pPr>
            <a:r>
              <a:rPr lang="en-US">
                <a:solidFill>
                  <a:schemeClr val="bg1"/>
                </a:solidFill>
              </a:rPr>
              <a:t>Around</a:t>
            </a:r>
            <a:endParaRPr lang="en-US">
              <a:solidFill>
                <a:schemeClr val="bg1"/>
              </a:solidFill>
              <a:latin typeface="DM Sans"/>
              <a:ea typeface="DM Sans"/>
              <a:cs typeface="DM Sans"/>
              <a:sym typeface="DM Sans"/>
            </a:endParaRPr>
          </a:p>
        </p:txBody>
      </p:sp>
      <p:sp>
        <p:nvSpPr>
          <p:cNvPr id="31" name="TextBox 13">
            <a:extLst>
              <a:ext uri="{FF2B5EF4-FFF2-40B4-BE49-F238E27FC236}">
                <a16:creationId xmlns:a16="http://schemas.microsoft.com/office/drawing/2014/main" id="{93571051-A909-45EC-B205-375A8903B7DC}"/>
              </a:ext>
            </a:extLst>
          </p:cNvPr>
          <p:cNvSpPr txBox="1"/>
          <p:nvPr/>
        </p:nvSpPr>
        <p:spPr>
          <a:xfrm>
            <a:off x="2386113" y="270860"/>
            <a:ext cx="6235170" cy="881716"/>
          </a:xfrm>
          <a:prstGeom prst="rect">
            <a:avLst/>
          </a:prstGeom>
        </p:spPr>
        <p:txBody>
          <a:bodyPr wrap="square" lIns="0" tIns="0" rIns="0" bIns="0" rtlCol="0" anchor="t">
            <a:spAutoFit/>
          </a:bodyPr>
          <a:lstStyle/>
          <a:p>
            <a:pPr marL="0" lvl="0" indent="0" algn="ctr">
              <a:lnSpc>
                <a:spcPts val="7884"/>
              </a:lnSpc>
              <a:spcBef>
                <a:spcPct val="0"/>
              </a:spcBef>
            </a:pPr>
            <a:r>
              <a:rPr lang="en-US" sz="3600" b="1">
                <a:solidFill>
                  <a:srgbClr val="FFFFFF"/>
                </a:solidFill>
                <a:latin typeface="Now Bold"/>
                <a:ea typeface="Now Bold"/>
                <a:cs typeface="Now Bold"/>
                <a:sym typeface="Now Bold"/>
              </a:rPr>
              <a:t>STATISTICS</a:t>
            </a:r>
            <a:endParaRPr lang="en-US" sz="3600" b="1">
              <a:solidFill>
                <a:srgbClr val="FFFFFF"/>
              </a:solidFill>
              <a:latin typeface="Now Bold"/>
              <a:ea typeface="Now Bold"/>
              <a:cs typeface="Now Bold"/>
            </a:endParaRPr>
          </a:p>
        </p:txBody>
      </p:sp>
    </p:spTree>
    <p:extLst>
      <p:ext uri="{BB962C8B-B14F-4D97-AF65-F5344CB8AC3E}">
        <p14:creationId xmlns:p14="http://schemas.microsoft.com/office/powerpoint/2010/main" val="2220375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4D60A634-2DD9-4EDF-887E-DBE76ABD698B}"/>
              </a:ext>
            </a:extLst>
          </p:cNvPr>
          <p:cNvSpPr/>
          <p:nvPr/>
        </p:nvSpPr>
        <p:spPr>
          <a:xfrm>
            <a:off x="0" y="-25233"/>
            <a:ext cx="4360823" cy="6333409"/>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3"/>
            <a:stretch>
              <a:fillRect t="-901" r="-11111" b="-901"/>
            </a:stretch>
          </a:blipFill>
        </p:spPr>
      </p:sp>
      <p:sp>
        <p:nvSpPr>
          <p:cNvPr id="21" name="Oval 20">
            <a:extLst>
              <a:ext uri="{FF2B5EF4-FFF2-40B4-BE49-F238E27FC236}">
                <a16:creationId xmlns:a16="http://schemas.microsoft.com/office/drawing/2014/main" id="{1DBFC49F-EC20-49F4-B58B-EB981B4D54C1}"/>
              </a:ext>
            </a:extLst>
          </p:cNvPr>
          <p:cNvSpPr/>
          <p:nvPr/>
        </p:nvSpPr>
        <p:spPr>
          <a:xfrm>
            <a:off x="3859216" y="2087212"/>
            <a:ext cx="888374" cy="8773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D8FA84B5-3D4E-44A4-BD28-4423E7256FD4}"/>
              </a:ext>
            </a:extLst>
          </p:cNvPr>
          <p:cNvSpPr/>
          <p:nvPr/>
        </p:nvSpPr>
        <p:spPr>
          <a:xfrm>
            <a:off x="3859217" y="4084833"/>
            <a:ext cx="888374" cy="888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5089115" y="289723"/>
            <a:ext cx="4613416" cy="868362"/>
          </a:xfrm>
        </p:spPr>
        <p:txBody>
          <a:bodyPr>
            <a:noAutofit/>
          </a:bodyPr>
          <a:lstStyle/>
          <a:p>
            <a:pPr algn="ctr"/>
            <a:r>
              <a:rPr lang="en-US" sz="3600">
                <a:ln w="0"/>
                <a:effectLst>
                  <a:outerShdw blurRad="38100" dist="19050" dir="2700000" algn="tl" rotWithShape="0">
                    <a:schemeClr val="dk1">
                      <a:alpha val="40000"/>
                    </a:schemeClr>
                  </a:outerShdw>
                </a:effectLst>
                <a:latin typeface="Now Bold" panose="020B0604020202020204" charset="0"/>
              </a:rPr>
              <a:t>RESEARCH QUESTION</a:t>
            </a:r>
            <a:br>
              <a:rPr lang="en-US" sz="3600">
                <a:ln w="0"/>
                <a:effectLst>
                  <a:outerShdw blurRad="38100" dist="19050" dir="2700000" algn="tl" rotWithShape="0">
                    <a:schemeClr val="dk1">
                      <a:alpha val="40000"/>
                    </a:schemeClr>
                  </a:outerShdw>
                </a:effectLst>
                <a:latin typeface="Now Bold" panose="020B0604020202020204" charset="0"/>
              </a:rPr>
            </a:br>
            <a:endParaRPr lang="en-US" sz="3600">
              <a:ln w="0"/>
              <a:effectLst>
                <a:outerShdw blurRad="38100" dist="19050" dir="2700000" algn="tl" rotWithShape="0">
                  <a:prstClr val="black">
                    <a:alpha val="40000"/>
                  </a:prstClr>
                </a:outerShdw>
              </a:effectLst>
              <a:latin typeface="Now Bold" panose="020B0604020202020204"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5050149" y="2073128"/>
            <a:ext cx="6442645" cy="1142373"/>
          </a:xfrm>
        </p:spPr>
        <p:txBody>
          <a:bodyPr>
            <a:normAutofit fontScale="92500" lnSpcReduction="10000"/>
          </a:bodyPr>
          <a:lstStyle/>
          <a:p>
            <a:pPr marL="36900" indent="0">
              <a:buNone/>
            </a:pPr>
            <a:r>
              <a:rPr lang="en-US">
                <a:ln w="0"/>
                <a:solidFill>
                  <a:schemeClr val="tx1"/>
                </a:solidFill>
                <a:effectLst>
                  <a:outerShdw blurRad="38100" dist="19050" dir="2700000" algn="tl" rotWithShape="0">
                    <a:schemeClr val="dk1">
                      <a:alpha val="40000"/>
                    </a:schemeClr>
                  </a:outerShdw>
                </a:effectLst>
              </a:rPr>
              <a:t>How can tone, pitch, and frequency analysis accurately assess a candidate's personality and confidence during an interview?</a:t>
            </a:r>
            <a:endParaRPr lang="en-US">
              <a:ln w="0"/>
              <a:solidFill>
                <a:schemeClr val="tx1"/>
              </a:solidFill>
              <a:effectLst>
                <a:outerShdw blurRad="38100" dist="19050" dir="2700000" algn="tl" rotWithShape="0">
                  <a:schemeClr val="dk1">
                    <a:alpha val="40000"/>
                  </a:schemeClr>
                </a:outerShdw>
              </a:effectLst>
              <a:highlight>
                <a:srgbClr val="FFFF00"/>
              </a:highlight>
            </a:endParaRPr>
          </a:p>
        </p:txBody>
      </p:sp>
      <p:sp>
        <p:nvSpPr>
          <p:cNvPr id="7" name="Rectangle 6">
            <a:extLst>
              <a:ext uri="{FF2B5EF4-FFF2-40B4-BE49-F238E27FC236}">
                <a16:creationId xmlns:a16="http://schemas.microsoft.com/office/drawing/2014/main" id="{03BF39C2-4EAF-45C7-902B-B3FC5115774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sp>
        <p:nvSpPr>
          <p:cNvPr id="9" name="Freeform 9">
            <a:extLst>
              <a:ext uri="{FF2B5EF4-FFF2-40B4-BE49-F238E27FC236}">
                <a16:creationId xmlns:a16="http://schemas.microsoft.com/office/drawing/2014/main" id="{545CDCDE-513A-47C9-873D-F9BE6BE5841D}"/>
              </a:ext>
            </a:extLst>
          </p:cNvPr>
          <p:cNvSpPr/>
          <p:nvPr/>
        </p:nvSpPr>
        <p:spPr>
          <a:xfrm>
            <a:off x="11123928" y="4354618"/>
            <a:ext cx="2372991" cy="2320818"/>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11" name="Freeform 3">
            <a:extLst>
              <a:ext uri="{FF2B5EF4-FFF2-40B4-BE49-F238E27FC236}">
                <a16:creationId xmlns:a16="http://schemas.microsoft.com/office/drawing/2014/main" id="{2F56AF71-96DE-430F-9B40-3DC87DFD0FE2}"/>
              </a:ext>
            </a:extLst>
          </p:cNvPr>
          <p:cNvSpPr/>
          <p:nvPr/>
        </p:nvSpPr>
        <p:spPr>
          <a:xfrm>
            <a:off x="10375559" y="-2079816"/>
            <a:ext cx="5244007" cy="5244007"/>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6">
              <a:alphaModFix amt="29000"/>
              <a:extLst>
                <a:ext uri="{96DAC541-7B7A-43D3-8B79-37D633B846F1}">
                  <asvg:svgBlip xmlns:asvg="http://schemas.microsoft.com/office/drawing/2016/SVG/main" r:embed="rId7"/>
                </a:ext>
              </a:extLst>
            </a:blip>
            <a:stretch>
              <a:fillRect/>
            </a:stretch>
          </a:blipFill>
        </p:spPr>
      </p:sp>
      <p:sp>
        <p:nvSpPr>
          <p:cNvPr id="15" name="Freeform 11">
            <a:extLst>
              <a:ext uri="{FF2B5EF4-FFF2-40B4-BE49-F238E27FC236}">
                <a16:creationId xmlns:a16="http://schemas.microsoft.com/office/drawing/2014/main" id="{7F2F38FD-1914-43B8-8BE7-AE7E518FE3D4}"/>
              </a:ext>
            </a:extLst>
          </p:cNvPr>
          <p:cNvSpPr/>
          <p:nvPr/>
        </p:nvSpPr>
        <p:spPr>
          <a:xfrm>
            <a:off x="4015439" y="2245929"/>
            <a:ext cx="578558" cy="559895"/>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8">
              <a:lum bright="40000" contrast="40000"/>
              <a:extLst>
                <a:ext uri="{96DAC541-7B7A-43D3-8B79-37D633B846F1}">
                  <asvg:svgBlip xmlns:asvg="http://schemas.microsoft.com/office/drawing/2016/SVG/main" r:embed="rId9"/>
                </a:ext>
              </a:extLst>
            </a:blip>
            <a:stretch>
              <a:fillRect/>
            </a:stretch>
          </a:blipFill>
        </p:spPr>
      </p:sp>
      <p:sp>
        <p:nvSpPr>
          <p:cNvPr id="18" name="TextBox 20">
            <a:extLst>
              <a:ext uri="{FF2B5EF4-FFF2-40B4-BE49-F238E27FC236}">
                <a16:creationId xmlns:a16="http://schemas.microsoft.com/office/drawing/2014/main" id="{2195C3BE-6E1D-4241-A7C6-1F1F5BDE5991}"/>
              </a:ext>
            </a:extLst>
          </p:cNvPr>
          <p:cNvSpPr txBox="1"/>
          <p:nvPr/>
        </p:nvSpPr>
        <p:spPr>
          <a:xfrm>
            <a:off x="5039106" y="4870477"/>
            <a:ext cx="928178" cy="981727"/>
          </a:xfrm>
          <a:prstGeom prst="rect">
            <a:avLst/>
          </a:prstGeom>
        </p:spPr>
        <p:txBody>
          <a:bodyPr lIns="50800" tIns="50800" rIns="50800" bIns="50800" rtlCol="0" anchor="ctr"/>
          <a:lstStyle/>
          <a:p>
            <a:pPr algn="ctr">
              <a:lnSpc>
                <a:spcPts val="2605"/>
              </a:lnSpc>
            </a:pPr>
            <a:endParaRPr/>
          </a:p>
        </p:txBody>
      </p:sp>
      <p:sp>
        <p:nvSpPr>
          <p:cNvPr id="19" name="Freeform 23">
            <a:extLst>
              <a:ext uri="{FF2B5EF4-FFF2-40B4-BE49-F238E27FC236}">
                <a16:creationId xmlns:a16="http://schemas.microsoft.com/office/drawing/2014/main" id="{890EB577-9FCA-438B-8B97-52F7A1E73966}"/>
              </a:ext>
            </a:extLst>
          </p:cNvPr>
          <p:cNvSpPr/>
          <p:nvPr/>
        </p:nvSpPr>
        <p:spPr>
          <a:xfrm>
            <a:off x="4044564" y="4286287"/>
            <a:ext cx="533125" cy="566318"/>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0">
              <a:lum bright="40000" contrast="40000"/>
              <a:extLst>
                <a:ext uri="{96DAC541-7B7A-43D3-8B79-37D633B846F1}">
                  <asvg:svgBlip xmlns:asvg="http://schemas.microsoft.com/office/drawing/2016/SVG/main" r:embed="rId11"/>
                </a:ext>
              </a:extLst>
            </a:blip>
            <a:stretch>
              <a:fillRect/>
            </a:stretch>
          </a:blipFill>
        </p:spPr>
      </p:sp>
      <p:sp>
        <p:nvSpPr>
          <p:cNvPr id="20" name="Content Placeholder 5">
            <a:extLst>
              <a:ext uri="{FF2B5EF4-FFF2-40B4-BE49-F238E27FC236}">
                <a16:creationId xmlns:a16="http://schemas.microsoft.com/office/drawing/2014/main" id="{A39CE490-04B6-4E78-8C73-619BF230B97A}"/>
              </a:ext>
            </a:extLst>
          </p:cNvPr>
          <p:cNvSpPr txBox="1">
            <a:spLocks/>
          </p:cNvSpPr>
          <p:nvPr/>
        </p:nvSpPr>
        <p:spPr>
          <a:xfrm>
            <a:off x="5048040" y="4177226"/>
            <a:ext cx="6442645" cy="114237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a:ln w="0"/>
                <a:solidFill>
                  <a:schemeClr val="tx1"/>
                </a:solidFill>
                <a:effectLst>
                  <a:outerShdw blurRad="38100" dist="19050" dir="2700000" algn="tl" rotWithShape="0">
                    <a:schemeClr val="dk1">
                      <a:alpha val="40000"/>
                    </a:schemeClr>
                  </a:outerShdw>
                </a:effectLst>
              </a:rPr>
              <a:t>How this would help the IT industry and how this will be a Innovative approach</a:t>
            </a:r>
            <a:endParaRPr lang="en-US">
              <a:ln w="0"/>
              <a:solidFill>
                <a:schemeClr val="tx1"/>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3658498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06E022-C28C-4919-9E85-8C8CA5E34D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grpSp>
        <p:nvGrpSpPr>
          <p:cNvPr id="11" name="Group 10">
            <a:extLst>
              <a:ext uri="{FF2B5EF4-FFF2-40B4-BE49-F238E27FC236}">
                <a16:creationId xmlns:a16="http://schemas.microsoft.com/office/drawing/2014/main" id="{DB85D0A9-A73C-40BE-AE1F-040634D2FFCF}"/>
              </a:ext>
            </a:extLst>
          </p:cNvPr>
          <p:cNvGrpSpPr/>
          <p:nvPr/>
        </p:nvGrpSpPr>
        <p:grpSpPr>
          <a:xfrm>
            <a:off x="997073" y="2215401"/>
            <a:ext cx="2268331" cy="2254080"/>
            <a:chOff x="1165749" y="1394534"/>
            <a:chExt cx="2268331" cy="2254080"/>
          </a:xfrm>
        </p:grpSpPr>
        <p:cxnSp>
          <p:nvCxnSpPr>
            <p:cNvPr id="12" name="Straight Connector 11">
              <a:extLst>
                <a:ext uri="{FF2B5EF4-FFF2-40B4-BE49-F238E27FC236}">
                  <a16:creationId xmlns:a16="http://schemas.microsoft.com/office/drawing/2014/main" id="{1B276C35-DE4F-406E-8EFC-B02EF72F5EDA}"/>
                </a:ext>
              </a:extLst>
            </p:cNvPr>
            <p:cNvCxnSpPr>
              <a:cxnSpLocks/>
            </p:cNvCxnSpPr>
            <p:nvPr/>
          </p:nvCxnSpPr>
          <p:spPr>
            <a:xfrm flipV="1">
              <a:off x="1385127" y="1594340"/>
              <a:ext cx="2561" cy="205427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2F9ABB8-0A00-4C78-BD09-241C3B2C432B}"/>
                </a:ext>
              </a:extLst>
            </p:cNvPr>
            <p:cNvSpPr/>
            <p:nvPr/>
          </p:nvSpPr>
          <p:spPr>
            <a:xfrm>
              <a:off x="1165749" y="1394534"/>
              <a:ext cx="2221654" cy="399612"/>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NLP</a:t>
              </a:r>
            </a:p>
          </p:txBody>
        </p:sp>
        <p:sp>
          <p:nvSpPr>
            <p:cNvPr id="14" name="TextBox 13">
              <a:extLst>
                <a:ext uri="{FF2B5EF4-FFF2-40B4-BE49-F238E27FC236}">
                  <a16:creationId xmlns:a16="http://schemas.microsoft.com/office/drawing/2014/main" id="{BDD160F3-A9B4-421F-ABF0-5EBA1B47C670}"/>
                </a:ext>
              </a:extLst>
            </p:cNvPr>
            <p:cNvSpPr txBox="1"/>
            <p:nvPr/>
          </p:nvSpPr>
          <p:spPr>
            <a:xfrm>
              <a:off x="1618826" y="1883159"/>
              <a:ext cx="1815254" cy="1384995"/>
            </a:xfrm>
            <a:prstGeom prst="rect">
              <a:avLst/>
            </a:prstGeom>
            <a:noFill/>
          </p:spPr>
          <p:txBody>
            <a:bodyPr wrap="square" lIns="0" rIns="0" rtlCol="0" anchor="t">
              <a:spAutoFit/>
            </a:bodyPr>
            <a:lstStyle/>
            <a:p>
              <a:r>
                <a:rPr lang="en-US" sz="1200" noProof="1">
                  <a:solidFill>
                    <a:schemeClr val="tx1">
                      <a:lumMod val="65000"/>
                      <a:lumOff val="35000"/>
                    </a:schemeClr>
                  </a:solidFill>
                </a:rPr>
                <a:t>Utilized Natural Language Processing (NLP) techniques, such as BERT, to analyze text transcriptions of audio responses for contextual understanding and confidence evaluation.</a:t>
              </a:r>
            </a:p>
          </p:txBody>
        </p:sp>
      </p:grpSp>
      <p:grpSp>
        <p:nvGrpSpPr>
          <p:cNvPr id="16" name="Group 15">
            <a:extLst>
              <a:ext uri="{FF2B5EF4-FFF2-40B4-BE49-F238E27FC236}">
                <a16:creationId xmlns:a16="http://schemas.microsoft.com/office/drawing/2014/main" id="{BA825CAF-0075-4D5B-B7A2-CA02A0AEB25B}"/>
              </a:ext>
            </a:extLst>
          </p:cNvPr>
          <p:cNvGrpSpPr/>
          <p:nvPr/>
        </p:nvGrpSpPr>
        <p:grpSpPr>
          <a:xfrm>
            <a:off x="3560044" y="2215401"/>
            <a:ext cx="2221654" cy="2254080"/>
            <a:chOff x="3728720" y="1394534"/>
            <a:chExt cx="2221654" cy="2254080"/>
          </a:xfrm>
        </p:grpSpPr>
        <p:cxnSp>
          <p:nvCxnSpPr>
            <p:cNvPr id="17" name="Straight Connector 16">
              <a:extLst>
                <a:ext uri="{FF2B5EF4-FFF2-40B4-BE49-F238E27FC236}">
                  <a16:creationId xmlns:a16="http://schemas.microsoft.com/office/drawing/2014/main" id="{8221AD35-FAC5-41EC-B97E-C36E0876A069}"/>
                </a:ext>
              </a:extLst>
            </p:cNvPr>
            <p:cNvCxnSpPr>
              <a:cxnSpLocks/>
            </p:cNvCxnSpPr>
            <p:nvPr/>
          </p:nvCxnSpPr>
          <p:spPr>
            <a:xfrm flipV="1">
              <a:off x="3898887" y="1594340"/>
              <a:ext cx="1708" cy="205427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827FE11-9A92-466E-A1C9-119D1150907A}"/>
                </a:ext>
              </a:extLst>
            </p:cNvPr>
            <p:cNvSpPr/>
            <p:nvPr/>
          </p:nvSpPr>
          <p:spPr>
            <a:xfrm>
              <a:off x="3728720" y="1394534"/>
              <a:ext cx="2221654" cy="399612"/>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85000"/>
                      <a:lumOff val="15000"/>
                    </a:schemeClr>
                  </a:solidFill>
                </a:rPr>
                <a:t>Speech Recognition</a:t>
              </a:r>
            </a:p>
          </p:txBody>
        </p:sp>
        <p:sp>
          <p:nvSpPr>
            <p:cNvPr id="19" name="TextBox 18">
              <a:extLst>
                <a:ext uri="{FF2B5EF4-FFF2-40B4-BE49-F238E27FC236}">
                  <a16:creationId xmlns:a16="http://schemas.microsoft.com/office/drawing/2014/main" id="{03BDD331-E771-4A4E-8635-ADA7296D6A20}"/>
                </a:ext>
              </a:extLst>
            </p:cNvPr>
            <p:cNvSpPr txBox="1"/>
            <p:nvPr/>
          </p:nvSpPr>
          <p:spPr>
            <a:xfrm>
              <a:off x="4132862" y="1883159"/>
              <a:ext cx="1815254" cy="1200329"/>
            </a:xfrm>
            <a:prstGeom prst="rect">
              <a:avLst/>
            </a:prstGeom>
            <a:noFill/>
          </p:spPr>
          <p:txBody>
            <a:bodyPr wrap="square" lIns="0" rIns="0" rtlCol="0" anchor="t">
              <a:spAutoFit/>
            </a:bodyPr>
            <a:lstStyle/>
            <a:p>
              <a:r>
                <a:rPr lang="en-US" sz="1200" noProof="1">
                  <a:solidFill>
                    <a:schemeClr val="tx1">
                      <a:lumMod val="65000"/>
                      <a:lumOff val="35000"/>
                    </a:schemeClr>
                  </a:solidFill>
                </a:rPr>
                <a:t>Speech recognition models like Whisper were implemented to accurately transcribe audio inputs, enabling further analysis of tone, pitch, and sentiment</a:t>
              </a:r>
            </a:p>
          </p:txBody>
        </p:sp>
      </p:grpSp>
      <p:grpSp>
        <p:nvGrpSpPr>
          <p:cNvPr id="21" name="Group 20">
            <a:extLst>
              <a:ext uri="{FF2B5EF4-FFF2-40B4-BE49-F238E27FC236}">
                <a16:creationId xmlns:a16="http://schemas.microsoft.com/office/drawing/2014/main" id="{D9D476C7-4E20-45BA-B159-1BA4FAFDE0E5}"/>
              </a:ext>
            </a:extLst>
          </p:cNvPr>
          <p:cNvGrpSpPr/>
          <p:nvPr/>
        </p:nvGrpSpPr>
        <p:grpSpPr>
          <a:xfrm>
            <a:off x="6072951" y="2206091"/>
            <a:ext cx="2221654" cy="2263390"/>
            <a:chOff x="6241627" y="1385224"/>
            <a:chExt cx="2221654" cy="2263390"/>
          </a:xfrm>
        </p:grpSpPr>
        <p:cxnSp>
          <p:nvCxnSpPr>
            <p:cNvPr id="22" name="Straight Connector 21">
              <a:extLst>
                <a:ext uri="{FF2B5EF4-FFF2-40B4-BE49-F238E27FC236}">
                  <a16:creationId xmlns:a16="http://schemas.microsoft.com/office/drawing/2014/main" id="{2459AD8C-E66D-49E3-93D3-BA657DEF585B}"/>
                </a:ext>
              </a:extLst>
            </p:cNvPr>
            <p:cNvCxnSpPr>
              <a:cxnSpLocks/>
            </p:cNvCxnSpPr>
            <p:nvPr/>
          </p:nvCxnSpPr>
          <p:spPr>
            <a:xfrm flipH="1">
              <a:off x="6412647" y="1585030"/>
              <a:ext cx="855" cy="206358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D983DD3-0942-44D3-BF88-36BEB7F6F6C1}"/>
                </a:ext>
              </a:extLst>
            </p:cNvPr>
            <p:cNvSpPr/>
            <p:nvPr/>
          </p:nvSpPr>
          <p:spPr>
            <a:xfrm>
              <a:off x="6241627" y="1385224"/>
              <a:ext cx="2221654" cy="399612"/>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85000"/>
                      <a:lumOff val="15000"/>
                    </a:schemeClr>
                  </a:solidFill>
                </a:rPr>
                <a:t>Supervised Learning</a:t>
              </a:r>
            </a:p>
          </p:txBody>
        </p:sp>
        <p:sp>
          <p:nvSpPr>
            <p:cNvPr id="24" name="TextBox 23">
              <a:extLst>
                <a:ext uri="{FF2B5EF4-FFF2-40B4-BE49-F238E27FC236}">
                  <a16:creationId xmlns:a16="http://schemas.microsoft.com/office/drawing/2014/main" id="{C2A78795-9BD2-4D40-B47D-8AF59A4F9FAC}"/>
                </a:ext>
              </a:extLst>
            </p:cNvPr>
            <p:cNvSpPr txBox="1"/>
            <p:nvPr/>
          </p:nvSpPr>
          <p:spPr>
            <a:xfrm>
              <a:off x="6646898" y="1883159"/>
              <a:ext cx="1815254" cy="1200329"/>
            </a:xfrm>
            <a:prstGeom prst="rect">
              <a:avLst/>
            </a:prstGeom>
            <a:noFill/>
          </p:spPr>
          <p:txBody>
            <a:bodyPr wrap="square" lIns="0" rIns="0" rtlCol="0" anchor="t">
              <a:spAutoFit/>
            </a:bodyPr>
            <a:lstStyle/>
            <a:p>
              <a:r>
                <a:rPr lang="en-US" sz="1200" noProof="1">
                  <a:solidFill>
                    <a:schemeClr val="tx1">
                      <a:lumMod val="65000"/>
                      <a:lumOff val="35000"/>
                    </a:schemeClr>
                  </a:solidFill>
                </a:rPr>
                <a:t>Speech recognition models like Whisper were implemented to accurately transcribe audio inputs, enabling further analysis of tone, pitch, and sentiment</a:t>
              </a:r>
            </a:p>
          </p:txBody>
        </p:sp>
      </p:grpSp>
      <p:grpSp>
        <p:nvGrpSpPr>
          <p:cNvPr id="26" name="Group 25">
            <a:extLst>
              <a:ext uri="{FF2B5EF4-FFF2-40B4-BE49-F238E27FC236}">
                <a16:creationId xmlns:a16="http://schemas.microsoft.com/office/drawing/2014/main" id="{4ED8360C-310E-407B-BAF4-55AFC629AA9A}"/>
              </a:ext>
            </a:extLst>
          </p:cNvPr>
          <p:cNvGrpSpPr/>
          <p:nvPr/>
        </p:nvGrpSpPr>
        <p:grpSpPr>
          <a:xfrm>
            <a:off x="8585857" y="2206091"/>
            <a:ext cx="2221654" cy="2263390"/>
            <a:chOff x="8754533" y="1385224"/>
            <a:chExt cx="2221654" cy="2263390"/>
          </a:xfrm>
        </p:grpSpPr>
        <p:cxnSp>
          <p:nvCxnSpPr>
            <p:cNvPr id="27" name="Straight Connector 26">
              <a:extLst>
                <a:ext uri="{FF2B5EF4-FFF2-40B4-BE49-F238E27FC236}">
                  <a16:creationId xmlns:a16="http://schemas.microsoft.com/office/drawing/2014/main" id="{DCCA3D75-2DFC-42CE-A122-50144E9B8A91}"/>
                </a:ext>
              </a:extLst>
            </p:cNvPr>
            <p:cNvCxnSpPr>
              <a:cxnSpLocks/>
            </p:cNvCxnSpPr>
            <p:nvPr/>
          </p:nvCxnSpPr>
          <p:spPr>
            <a:xfrm>
              <a:off x="8926408" y="1585030"/>
              <a:ext cx="0" cy="206358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8A00C6B-21F8-400E-91C6-F449A622A824}"/>
                </a:ext>
              </a:extLst>
            </p:cNvPr>
            <p:cNvSpPr/>
            <p:nvPr/>
          </p:nvSpPr>
          <p:spPr>
            <a:xfrm>
              <a:off x="8754533" y="1385224"/>
              <a:ext cx="2221654" cy="399612"/>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Autonomous Decision Making</a:t>
              </a:r>
            </a:p>
          </p:txBody>
        </p:sp>
        <p:sp>
          <p:nvSpPr>
            <p:cNvPr id="29" name="TextBox 28">
              <a:extLst>
                <a:ext uri="{FF2B5EF4-FFF2-40B4-BE49-F238E27FC236}">
                  <a16:creationId xmlns:a16="http://schemas.microsoft.com/office/drawing/2014/main" id="{FE52010E-7551-44D0-8390-67EF261ECBEE}"/>
                </a:ext>
              </a:extLst>
            </p:cNvPr>
            <p:cNvSpPr txBox="1"/>
            <p:nvPr/>
          </p:nvSpPr>
          <p:spPr>
            <a:xfrm>
              <a:off x="9160933" y="1883159"/>
              <a:ext cx="1815254" cy="1384995"/>
            </a:xfrm>
            <a:prstGeom prst="rect">
              <a:avLst/>
            </a:prstGeom>
            <a:noFill/>
          </p:spPr>
          <p:txBody>
            <a:bodyPr wrap="square" lIns="0" rIns="0" rtlCol="0" anchor="t">
              <a:spAutoFit/>
            </a:bodyPr>
            <a:lstStyle/>
            <a:p>
              <a:r>
                <a:rPr lang="en-US" sz="1200" noProof="1">
                  <a:solidFill>
                    <a:schemeClr val="tx1">
                      <a:lumMod val="65000"/>
                      <a:lumOff val="35000"/>
                    </a:schemeClr>
                  </a:solidFill>
                </a:rPr>
                <a:t>Integrates autonomous decision-making by using AI models to evaluate candidate confidence levels and generate actionable insights without human intervention.</a:t>
              </a:r>
            </a:p>
          </p:txBody>
        </p:sp>
      </p:grpSp>
      <p:sp>
        <p:nvSpPr>
          <p:cNvPr id="31" name="Title 4">
            <a:extLst>
              <a:ext uri="{FF2B5EF4-FFF2-40B4-BE49-F238E27FC236}">
                <a16:creationId xmlns:a16="http://schemas.microsoft.com/office/drawing/2014/main" id="{1E2A80FB-BD2B-4319-BB6A-262F5FAC0DF3}"/>
              </a:ext>
            </a:extLst>
          </p:cNvPr>
          <p:cNvSpPr>
            <a:spLocks noGrp="1"/>
          </p:cNvSpPr>
          <p:nvPr>
            <p:ph type="title"/>
          </p:nvPr>
        </p:nvSpPr>
        <p:spPr>
          <a:xfrm>
            <a:off x="3357322" y="477651"/>
            <a:ext cx="4613416" cy="868362"/>
          </a:xfrm>
        </p:spPr>
        <p:txBody>
          <a:bodyPr>
            <a:noAutofit/>
          </a:bodyPr>
          <a:lstStyle/>
          <a:p>
            <a:pPr algn="ctr"/>
            <a:r>
              <a:rPr lang="en-US" sz="3600">
                <a:ln w="0"/>
                <a:effectLst>
                  <a:outerShdw blurRad="38100" dist="19050" dir="2700000" algn="tl" rotWithShape="0">
                    <a:schemeClr val="dk1">
                      <a:alpha val="40000"/>
                    </a:schemeClr>
                  </a:outerShdw>
                </a:effectLst>
                <a:latin typeface="Now Bold" panose="020B0604020202020204" charset="0"/>
              </a:rPr>
              <a:t>Research Area Concepts Used</a:t>
            </a:r>
            <a:br>
              <a:rPr lang="en-US" sz="3600">
                <a:ln w="0"/>
                <a:effectLst>
                  <a:outerShdw blurRad="38100" dist="19050" dir="2700000" algn="tl" rotWithShape="0">
                    <a:schemeClr val="dk1">
                      <a:alpha val="40000"/>
                    </a:schemeClr>
                  </a:outerShdw>
                </a:effectLst>
                <a:latin typeface="Now Bold" panose="020B0604020202020204" charset="0"/>
              </a:rPr>
            </a:br>
            <a:endParaRPr lang="en-US" sz="3600">
              <a:ln w="0"/>
              <a:effectLst>
                <a:outerShdw blurRad="38100" dist="19050" dir="2700000" algn="tl" rotWithShape="0">
                  <a:prstClr val="black">
                    <a:alpha val="40000"/>
                  </a:prstClr>
                </a:outerShdw>
              </a:effectLst>
              <a:latin typeface="Now Bold" panose="020B0604020202020204" charset="0"/>
            </a:endParaRPr>
          </a:p>
        </p:txBody>
      </p:sp>
    </p:spTree>
    <p:extLst>
      <p:ext uri="{BB962C8B-B14F-4D97-AF65-F5344CB8AC3E}">
        <p14:creationId xmlns:p14="http://schemas.microsoft.com/office/powerpoint/2010/main" val="1415645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Autofit/>
          </a:bodyPr>
          <a:lstStyle/>
          <a:p>
            <a:r>
              <a:rPr lang="en-US" sz="3600" b="1"/>
              <a:t>RESEARCH GAP</a:t>
            </a:r>
            <a:br>
              <a:rPr lang="en-US" sz="3600" b="1"/>
            </a:br>
            <a:endParaRPr lang="en-US" sz="36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838200" y="1096962"/>
            <a:ext cx="10515600" cy="1067740"/>
          </a:xfrm>
        </p:spPr>
        <p:txBody>
          <a:bodyPr>
            <a:normAutofit/>
          </a:bodyPr>
          <a:lstStyle/>
          <a:p>
            <a:pPr marL="37465" indent="0">
              <a:buNone/>
            </a:pPr>
            <a:r>
              <a:rPr lang="en-US" sz="2400">
                <a:ln w="0"/>
                <a:effectLst>
                  <a:outerShdw blurRad="38100" dist="19050" dir="2700000" algn="tl" rotWithShape="0">
                    <a:schemeClr val="dk1">
                      <a:alpha val="40000"/>
                    </a:schemeClr>
                  </a:outerShdw>
                </a:effectLst>
              </a:rPr>
              <a:t>Current interview processes heavily rely on subjective evaluations and traditional metrics, often overlooking the nuanced information embedded in vocal features. </a:t>
            </a:r>
            <a:endParaRPr lang="en-US" sz="2400">
              <a:ln w="0"/>
              <a:effectLst>
                <a:outerShdw blurRad="38100" dist="19050" dir="2700000" algn="tl" rotWithShape="0">
                  <a:prstClr val="black">
                    <a:alpha val="40000"/>
                  </a:prstClr>
                </a:outerShdw>
              </a:effectLst>
              <a:highlight>
                <a:srgbClr val="FFFF00"/>
              </a:highlight>
            </a:endParaRPr>
          </a:p>
        </p:txBody>
      </p:sp>
      <p:graphicFrame>
        <p:nvGraphicFramePr>
          <p:cNvPr id="2" name="Table 1">
            <a:extLst>
              <a:ext uri="{FF2B5EF4-FFF2-40B4-BE49-F238E27FC236}">
                <a16:creationId xmlns:a16="http://schemas.microsoft.com/office/drawing/2014/main" id="{F5C93E31-323E-448F-ACED-DBA8BD0A943B}"/>
              </a:ext>
            </a:extLst>
          </p:cNvPr>
          <p:cNvGraphicFramePr>
            <a:graphicFrameLocks noGrp="1"/>
          </p:cNvGraphicFramePr>
          <p:nvPr/>
        </p:nvGraphicFramePr>
        <p:xfrm>
          <a:off x="609600" y="2316480"/>
          <a:ext cx="10668000" cy="380492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4288027307"/>
                    </a:ext>
                  </a:extLst>
                </a:gridCol>
                <a:gridCol w="1981200">
                  <a:extLst>
                    <a:ext uri="{9D8B030D-6E8A-4147-A177-3AD203B41FA5}">
                      <a16:colId xmlns:a16="http://schemas.microsoft.com/office/drawing/2014/main" val="538599730"/>
                    </a:ext>
                  </a:extLst>
                </a:gridCol>
                <a:gridCol w="1981200">
                  <a:extLst>
                    <a:ext uri="{9D8B030D-6E8A-4147-A177-3AD203B41FA5}">
                      <a16:colId xmlns:a16="http://schemas.microsoft.com/office/drawing/2014/main" val="1334810424"/>
                    </a:ext>
                  </a:extLst>
                </a:gridCol>
                <a:gridCol w="2057400">
                  <a:extLst>
                    <a:ext uri="{9D8B030D-6E8A-4147-A177-3AD203B41FA5}">
                      <a16:colId xmlns:a16="http://schemas.microsoft.com/office/drawing/2014/main" val="689603541"/>
                    </a:ext>
                  </a:extLst>
                </a:gridCol>
                <a:gridCol w="1828800">
                  <a:extLst>
                    <a:ext uri="{9D8B030D-6E8A-4147-A177-3AD203B41FA5}">
                      <a16:colId xmlns:a16="http://schemas.microsoft.com/office/drawing/2014/main" val="1761813283"/>
                    </a:ext>
                  </a:extLst>
                </a:gridCol>
              </a:tblGrid>
              <a:tr h="604520">
                <a:tc>
                  <a:txBody>
                    <a:bodyPr/>
                    <a:lstStyle/>
                    <a:p>
                      <a:r>
                        <a:rPr lang="en-US"/>
                        <a:t>Reference </a:t>
                      </a:r>
                    </a:p>
                  </a:txBody>
                  <a:tcPr/>
                </a:tc>
                <a:tc>
                  <a:txBody>
                    <a:bodyPr/>
                    <a:lstStyle/>
                    <a:p>
                      <a:r>
                        <a:rPr lang="en-US"/>
                        <a:t>Research Paper 1</a:t>
                      </a:r>
                    </a:p>
                  </a:txBody>
                  <a:tcPr/>
                </a:tc>
                <a:tc>
                  <a:txBody>
                    <a:bodyPr/>
                    <a:lstStyle/>
                    <a:p>
                      <a:r>
                        <a:rPr lang="en-US"/>
                        <a:t>Research Paper 2</a:t>
                      </a:r>
                    </a:p>
                  </a:txBody>
                  <a:tcPr/>
                </a:tc>
                <a:tc>
                  <a:txBody>
                    <a:bodyPr/>
                    <a:lstStyle/>
                    <a:p>
                      <a:r>
                        <a:rPr lang="en-US"/>
                        <a:t>Research Paper 3</a:t>
                      </a:r>
                    </a:p>
                  </a:txBody>
                  <a:tcPr/>
                </a:tc>
                <a:tc>
                  <a:txBody>
                    <a:bodyPr/>
                    <a:lstStyle/>
                    <a:p>
                      <a:r>
                        <a:rPr lang="en-US"/>
                        <a:t>Proposed Function</a:t>
                      </a:r>
                    </a:p>
                  </a:txBody>
                  <a:tcPr/>
                </a:tc>
                <a:extLst>
                  <a:ext uri="{0D108BD9-81ED-4DB2-BD59-A6C34878D82A}">
                    <a16:rowId xmlns:a16="http://schemas.microsoft.com/office/drawing/2014/main" val="2155024457"/>
                  </a:ext>
                </a:extLst>
              </a:tr>
              <a:tr h="604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Analysis of Tone</a:t>
                      </a:r>
                    </a:p>
                    <a:p>
                      <a:endParaRPr lang="en-US"/>
                    </a:p>
                  </a:txBody>
                  <a:tcPr/>
                </a:tc>
                <a:tc>
                  <a:txBody>
                    <a:bodyPr/>
                    <a:lstStyle/>
                    <a:p>
                      <a:pPr algn="ctr"/>
                      <a:r>
                        <a:rPr lang="en-US"/>
                        <a:t>✓</a:t>
                      </a:r>
                    </a:p>
                  </a:txBody>
                  <a:tcPr anchor="ctr"/>
                </a:tc>
                <a:tc>
                  <a:txBody>
                    <a:bodyPr/>
                    <a:lstStyle/>
                    <a:p>
                      <a:pPr algn="ctr"/>
                      <a:r>
                        <a:rPr lang="en-US"/>
                        <a:t>X</a:t>
                      </a:r>
                    </a:p>
                  </a:txBody>
                  <a:tcPr anchor="ctr"/>
                </a:tc>
                <a:tc>
                  <a:txBody>
                    <a:bodyPr/>
                    <a:lstStyle/>
                    <a:p>
                      <a:pPr algn="ctr"/>
                      <a:r>
                        <a:rPr 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nchor="ctr"/>
                </a:tc>
                <a:extLst>
                  <a:ext uri="{0D108BD9-81ED-4DB2-BD59-A6C34878D82A}">
                    <a16:rowId xmlns:a16="http://schemas.microsoft.com/office/drawing/2014/main" val="2601775891"/>
                  </a:ext>
                </a:extLst>
              </a:tr>
              <a:tr h="604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Analysis of Pitch</a:t>
                      </a:r>
                    </a:p>
                    <a:p>
                      <a:endParaRPr lang="en-US"/>
                    </a:p>
                  </a:txBody>
                  <a:tcPr/>
                </a:tc>
                <a:tc>
                  <a:txBody>
                    <a:bodyPr/>
                    <a:lstStyle/>
                    <a:p>
                      <a:pPr algn="ctr"/>
                      <a:r>
                        <a:rPr lang="en-US"/>
                        <a:t>✓</a:t>
                      </a:r>
                    </a:p>
                  </a:txBody>
                  <a:tcPr anchor="ctr"/>
                </a:tc>
                <a:tc>
                  <a:txBody>
                    <a:bodyPr/>
                    <a:lstStyle/>
                    <a:p>
                      <a:pPr algn="ctr"/>
                      <a:r>
                        <a:rPr lang="en-US"/>
                        <a:t>X</a:t>
                      </a:r>
                    </a:p>
                  </a:txBody>
                  <a:tcPr anchor="ct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p>
                      <a:pPr algn="ctr"/>
                      <a:endParaRPr lang="en-US"/>
                    </a:p>
                  </a:txBody>
                  <a:tcPr anchor="ctr"/>
                </a:tc>
                <a:extLst>
                  <a:ext uri="{0D108BD9-81ED-4DB2-BD59-A6C34878D82A}">
                    <a16:rowId xmlns:a16="http://schemas.microsoft.com/office/drawing/2014/main" val="1390966786"/>
                  </a:ext>
                </a:extLst>
              </a:tr>
              <a:tr h="604520">
                <a:tc>
                  <a:txBody>
                    <a:bodyPr/>
                    <a:lstStyle/>
                    <a:p>
                      <a:r>
                        <a:rPr lang="en-US"/>
                        <a:t>Analysis of Frequency</a:t>
                      </a:r>
                    </a:p>
                  </a:txBody>
                  <a:tcPr/>
                </a:tc>
                <a:tc>
                  <a:txBody>
                    <a:bodyPr/>
                    <a:lstStyle/>
                    <a:p>
                      <a:pPr algn="ctr"/>
                      <a:r>
                        <a:rPr lang="en-US"/>
                        <a:t>X</a:t>
                      </a:r>
                    </a:p>
                  </a:txBody>
                  <a:tcPr anchor="ctr"/>
                </a:tc>
                <a:tc>
                  <a:txBody>
                    <a:bodyPr/>
                    <a:lstStyle/>
                    <a:p>
                      <a:pPr algn="ctr"/>
                      <a:r>
                        <a:rPr lang="en-US"/>
                        <a:t>✓</a:t>
                      </a:r>
                    </a:p>
                  </a:txBody>
                  <a:tcPr anchor="ct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nchor="ctr"/>
                </a:tc>
                <a:extLst>
                  <a:ext uri="{0D108BD9-81ED-4DB2-BD59-A6C34878D82A}">
                    <a16:rowId xmlns:a16="http://schemas.microsoft.com/office/drawing/2014/main" val="4090293338"/>
                  </a:ext>
                </a:extLst>
              </a:tr>
              <a:tr h="604520">
                <a:tc>
                  <a:txBody>
                    <a:bodyPr/>
                    <a:lstStyle/>
                    <a:p>
                      <a:r>
                        <a:rPr lang="en-US"/>
                        <a:t>Correlation with Personality Traits</a:t>
                      </a:r>
                    </a:p>
                  </a:txBody>
                  <a:tcPr/>
                </a:tc>
                <a:tc>
                  <a:txBody>
                    <a:bodyPr/>
                    <a:lstStyle/>
                    <a:p>
                      <a:pPr algn="ctr"/>
                      <a:r>
                        <a:rPr lang="en-US"/>
                        <a:t>X</a:t>
                      </a:r>
                    </a:p>
                  </a:txBody>
                  <a:tcPr anchor="ctr"/>
                </a:tc>
                <a:tc>
                  <a:txBody>
                    <a:bodyPr/>
                    <a:lstStyle/>
                    <a:p>
                      <a:pPr algn="ctr"/>
                      <a:r>
                        <a:rPr lang="en-US"/>
                        <a:t>X</a:t>
                      </a:r>
                    </a:p>
                  </a:txBody>
                  <a:tcPr anchor="ctr"/>
                </a:tc>
                <a:tc>
                  <a:txBody>
                    <a:bodyPr/>
                    <a:lstStyle/>
                    <a:p>
                      <a:pPr algn="ctr"/>
                      <a:r>
                        <a:rPr 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p>
                      <a:pPr algn="ctr"/>
                      <a:endParaRPr lang="en-US"/>
                    </a:p>
                  </a:txBody>
                  <a:tcPr anchor="ctr"/>
                </a:tc>
                <a:extLst>
                  <a:ext uri="{0D108BD9-81ED-4DB2-BD59-A6C34878D82A}">
                    <a16:rowId xmlns:a16="http://schemas.microsoft.com/office/drawing/2014/main" val="3958347549"/>
                  </a:ext>
                </a:extLst>
              </a:tr>
              <a:tr h="604520">
                <a:tc>
                  <a:txBody>
                    <a:bodyPr/>
                    <a:lstStyle/>
                    <a:p>
                      <a:r>
                        <a:rPr lang="en-US"/>
                        <a:t>Confidence Level Indicators</a:t>
                      </a:r>
                    </a:p>
                  </a:txBody>
                  <a:tcPr/>
                </a:tc>
                <a:tc>
                  <a:txBody>
                    <a:bodyPr/>
                    <a:lstStyle/>
                    <a:p>
                      <a:pPr algn="ctr"/>
                      <a:r>
                        <a:rPr lang="en-US"/>
                        <a:t>X</a:t>
                      </a:r>
                    </a:p>
                  </a:txBody>
                  <a:tcPr anchor="ctr"/>
                </a:tc>
                <a:tc>
                  <a:txBody>
                    <a:bodyPr/>
                    <a:lstStyle/>
                    <a:p>
                      <a:pPr algn="ctr"/>
                      <a:r>
                        <a:rPr lang="en-US"/>
                        <a:t>X</a:t>
                      </a:r>
                    </a:p>
                  </a:txBody>
                  <a:tcPr anchor="ctr"/>
                </a:tc>
                <a:tc>
                  <a:txBody>
                    <a:bodyPr/>
                    <a:lstStyle/>
                    <a:p>
                      <a:pPr algn="ctr"/>
                      <a:r>
                        <a:rPr lang="en-US"/>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p>
                      <a:pPr algn="ctr"/>
                      <a:endParaRPr lang="en-US"/>
                    </a:p>
                  </a:txBody>
                  <a:tcPr anchor="ctr"/>
                </a:tc>
                <a:extLst>
                  <a:ext uri="{0D108BD9-81ED-4DB2-BD59-A6C34878D82A}">
                    <a16:rowId xmlns:a16="http://schemas.microsoft.com/office/drawing/2014/main" val="3808379768"/>
                  </a:ext>
                </a:extLst>
              </a:tr>
            </a:tbl>
          </a:graphicData>
        </a:graphic>
      </p:graphicFrame>
      <p:sp>
        <p:nvSpPr>
          <p:cNvPr id="7" name="Rectangle 6">
            <a:extLst>
              <a:ext uri="{FF2B5EF4-FFF2-40B4-BE49-F238E27FC236}">
                <a16:creationId xmlns:a16="http://schemas.microsoft.com/office/drawing/2014/main" id="{3406E022-C28C-4919-9E85-8C8CA5E34D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spTree>
    <p:extLst>
      <p:ext uri="{BB962C8B-B14F-4D97-AF65-F5344CB8AC3E}">
        <p14:creationId xmlns:p14="http://schemas.microsoft.com/office/powerpoint/2010/main" val="166839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1DCE-B727-4EB0-96FB-89F488764B91}"/>
              </a:ext>
            </a:extLst>
          </p:cNvPr>
          <p:cNvSpPr>
            <a:spLocks noGrp="1"/>
          </p:cNvSpPr>
          <p:nvPr>
            <p:ph type="title"/>
          </p:nvPr>
        </p:nvSpPr>
        <p:spPr/>
        <p:txBody>
          <a:bodyPr>
            <a:normAutofit/>
          </a:bodyPr>
          <a:lstStyle/>
          <a:p>
            <a:r>
              <a:rPr lang="en-US" sz="3600">
                <a:ln w="0"/>
                <a:effectLst>
                  <a:outerShdw blurRad="38100" dist="19050" dir="2700000" algn="tl" rotWithShape="0">
                    <a:schemeClr val="dk1">
                      <a:alpha val="40000"/>
                    </a:schemeClr>
                  </a:outerShdw>
                </a:effectLst>
              </a:rPr>
              <a:t>SPECIFIC AND SUB OBJECTIVES</a:t>
            </a:r>
          </a:p>
        </p:txBody>
      </p:sp>
      <p:sp>
        <p:nvSpPr>
          <p:cNvPr id="3" name="Content Placeholder 2">
            <a:extLst>
              <a:ext uri="{FF2B5EF4-FFF2-40B4-BE49-F238E27FC236}">
                <a16:creationId xmlns:a16="http://schemas.microsoft.com/office/drawing/2014/main" id="{7771C31B-A3FE-4DF6-8898-771AFCC9D327}"/>
              </a:ext>
            </a:extLst>
          </p:cNvPr>
          <p:cNvSpPr>
            <a:spLocks noGrp="1"/>
          </p:cNvSpPr>
          <p:nvPr>
            <p:ph idx="1"/>
          </p:nvPr>
        </p:nvSpPr>
        <p:spPr/>
        <p:txBody>
          <a:bodyPr>
            <a:normAutofit/>
          </a:bodyPr>
          <a:lstStyle/>
          <a:p>
            <a:r>
              <a:rPr lang="en-US" sz="2400">
                <a:ln w="0"/>
                <a:effectLst>
                  <a:outerShdw blurRad="38100" dist="19050" dir="2700000" algn="tl" rotWithShape="0">
                    <a:schemeClr val="dk1">
                      <a:alpha val="40000"/>
                    </a:schemeClr>
                  </a:outerShdw>
                </a:effectLst>
              </a:rPr>
              <a:t>Specific Objective:</a:t>
            </a:r>
          </a:p>
          <a:p>
            <a:pPr lvl="1"/>
            <a:r>
              <a:rPr lang="en-US" sz="2000">
                <a:ln w="0"/>
                <a:effectLst>
                  <a:outerShdw blurRad="38100" dist="19050" dir="2700000" algn="tl" rotWithShape="0">
                    <a:schemeClr val="dk1">
                      <a:alpha val="40000"/>
                    </a:schemeClr>
                  </a:outerShdw>
                </a:effectLst>
              </a:rPr>
              <a:t>To develop an algorithm that evaluates personality and confidence using tone, pitch, and frequency during interviews.</a:t>
            </a:r>
          </a:p>
          <a:p>
            <a:r>
              <a:rPr lang="en-US" sz="2400">
                <a:ln w="0"/>
                <a:effectLst>
                  <a:outerShdw blurRad="38100" dist="19050" dir="2700000" algn="tl" rotWithShape="0">
                    <a:schemeClr val="dk1">
                      <a:alpha val="40000"/>
                    </a:schemeClr>
                  </a:outerShdw>
                </a:effectLst>
              </a:rPr>
              <a:t>Sub Objectives:</a:t>
            </a:r>
          </a:p>
          <a:p>
            <a:pPr lvl="1"/>
            <a:r>
              <a:rPr lang="en-US" sz="2000">
                <a:ln w="0"/>
                <a:effectLst>
                  <a:outerShdw blurRad="38100" dist="19050" dir="2700000" algn="tl" rotWithShape="0">
                    <a:schemeClr val="dk1">
                      <a:alpha val="40000"/>
                    </a:schemeClr>
                  </a:outerShdw>
                </a:effectLst>
              </a:rPr>
              <a:t>Identify key voice features that correlate with personality traits and confidence levels.</a:t>
            </a:r>
          </a:p>
          <a:p>
            <a:pPr lvl="1"/>
            <a:r>
              <a:rPr lang="en-US" sz="2000">
                <a:ln w="0"/>
                <a:effectLst>
                  <a:outerShdw blurRad="38100" dist="19050" dir="2700000" algn="tl" rotWithShape="0">
                    <a:schemeClr val="dk1">
                      <a:alpha val="40000"/>
                    </a:schemeClr>
                  </a:outerShdw>
                </a:effectLst>
              </a:rPr>
              <a:t>Collect and preprocess voice data for analysis.</a:t>
            </a:r>
          </a:p>
          <a:p>
            <a:pPr lvl="1"/>
            <a:r>
              <a:rPr lang="en-US" sz="2000">
                <a:ln w="0"/>
                <a:effectLst>
                  <a:outerShdw blurRad="38100" dist="19050" dir="2700000" algn="tl" rotWithShape="0">
                    <a:schemeClr val="dk1">
                      <a:alpha val="40000"/>
                    </a:schemeClr>
                  </a:outerShdw>
                </a:effectLst>
              </a:rPr>
              <a:t>Train and validate machine learning models on the voice data.</a:t>
            </a:r>
          </a:p>
          <a:p>
            <a:pPr lvl="1"/>
            <a:r>
              <a:rPr lang="en-US" sz="2000">
                <a:ln w="0"/>
                <a:effectLst>
                  <a:outerShdw blurRad="38100" dist="19050" dir="2700000" algn="tl" rotWithShape="0">
                    <a:schemeClr val="dk1">
                      <a:alpha val="40000"/>
                    </a:schemeClr>
                  </a:outerShdw>
                </a:effectLst>
              </a:rPr>
              <a:t>Integrate the voice analysis tool into the automated interview process</a:t>
            </a:r>
            <a:r>
              <a:rPr lang="en-US">
                <a:ln w="0"/>
                <a:solidFill>
                  <a:schemeClr val="tx1"/>
                </a:solidFill>
                <a:effectLst>
                  <a:outerShdw blurRad="38100" dist="19050" dir="2700000" algn="tl" rotWithShape="0">
                    <a:schemeClr val="dk1">
                      <a:alpha val="40000"/>
                    </a:schemeClr>
                  </a:outerShdw>
                </a:effectLst>
              </a:rPr>
              <a:t>.</a:t>
            </a:r>
          </a:p>
        </p:txBody>
      </p:sp>
      <p:sp>
        <p:nvSpPr>
          <p:cNvPr id="4" name="Rectangle 3">
            <a:extLst>
              <a:ext uri="{FF2B5EF4-FFF2-40B4-BE49-F238E27FC236}">
                <a16:creationId xmlns:a16="http://schemas.microsoft.com/office/drawing/2014/main" id="{96FEAC7B-FD6C-45A0-82D4-56BA1288819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sp>
        <p:nvSpPr>
          <p:cNvPr id="5" name="Freeform 35">
            <a:extLst>
              <a:ext uri="{FF2B5EF4-FFF2-40B4-BE49-F238E27FC236}">
                <a16:creationId xmlns:a16="http://schemas.microsoft.com/office/drawing/2014/main" id="{59B42D7C-5019-4C49-B362-E6F9B9389C94}"/>
              </a:ext>
            </a:extLst>
          </p:cNvPr>
          <p:cNvSpPr/>
          <p:nvPr/>
        </p:nvSpPr>
        <p:spPr>
          <a:xfrm>
            <a:off x="9801726" y="142531"/>
            <a:ext cx="2026411" cy="386860"/>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3">
            <a:extLst>
              <a:ext uri="{FF2B5EF4-FFF2-40B4-BE49-F238E27FC236}">
                <a16:creationId xmlns:a16="http://schemas.microsoft.com/office/drawing/2014/main" id="{22D0DE82-A193-4CF2-A439-48A2A1059CDE}"/>
              </a:ext>
            </a:extLst>
          </p:cNvPr>
          <p:cNvSpPr/>
          <p:nvPr/>
        </p:nvSpPr>
        <p:spPr>
          <a:xfrm>
            <a:off x="-550536" y="-829676"/>
            <a:ext cx="2425770" cy="2425770"/>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554993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FAD652-5E61-46A5-A3DC-73A9EC679B14}"/>
              </a:ext>
            </a:extLst>
          </p:cNvPr>
          <p:cNvSpPr txBox="1">
            <a:spLocks noGrp="1"/>
          </p:cNvSpPr>
          <p:nvPr>
            <p:ph type="title"/>
          </p:nvPr>
        </p:nvSpPr>
        <p:spPr>
          <a:xfrm>
            <a:off x="838200" y="386286"/>
            <a:ext cx="10515600" cy="1325563"/>
          </a:xfrm>
          <a:prstGeom prst="rect">
            <a:avLst/>
          </a:prstGeom>
        </p:spPr>
        <p:txBody>
          <a:bodyPr lIns="0" tIns="0" rIns="0" bIns="0" rtlCol="0" anchor="t">
            <a:spAutoFit/>
          </a:bodyPr>
          <a:lstStyle/>
          <a:p>
            <a:pPr algn="ctr">
              <a:lnSpc>
                <a:spcPts val="4200"/>
              </a:lnSpc>
              <a:spcBef>
                <a:spcPct val="0"/>
              </a:spcBef>
            </a:pPr>
            <a:r>
              <a:rPr lang="en-US" sz="3200" b="1">
                <a:ln w="0"/>
                <a:effectLst>
                  <a:outerShdw blurRad="38100" dist="19050" dir="2700000" algn="tl" rotWithShape="0">
                    <a:schemeClr val="dk1">
                      <a:alpha val="40000"/>
                    </a:schemeClr>
                  </a:outerShdw>
                </a:effectLst>
                <a:latin typeface="Adobe Devanagari"/>
              </a:rPr>
              <a:t>Workload Distribution</a:t>
            </a:r>
            <a:endParaRPr lang="en-US" sz="3000">
              <a:solidFill>
                <a:srgbClr val="051D40"/>
              </a:solidFill>
              <a:latin typeface="Open Sans Extra Bold"/>
              <a:ea typeface="Open Sans Extra Bold"/>
              <a:cs typeface="Open Sans Extra Bold"/>
              <a:sym typeface="Open Sans Extra Bold"/>
            </a:endParaRPr>
          </a:p>
        </p:txBody>
      </p:sp>
      <p:sp>
        <p:nvSpPr>
          <p:cNvPr id="8" name="Rectangle 7">
            <a:extLst>
              <a:ext uri="{FF2B5EF4-FFF2-40B4-BE49-F238E27FC236}">
                <a16:creationId xmlns:a16="http://schemas.microsoft.com/office/drawing/2014/main" id="{C5C2EF82-030C-4CE4-B349-992CB0CD436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pic>
        <p:nvPicPr>
          <p:cNvPr id="3" name="Graphic 2">
            <a:extLst>
              <a:ext uri="{FF2B5EF4-FFF2-40B4-BE49-F238E27FC236}">
                <a16:creationId xmlns:a16="http://schemas.microsoft.com/office/drawing/2014/main" id="{7530F75F-46C8-4727-A939-07BFFADA9D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423" y="1057027"/>
            <a:ext cx="10698866" cy="4743946"/>
          </a:xfrm>
          <a:prstGeom prst="rect">
            <a:avLst/>
          </a:prstGeom>
        </p:spPr>
      </p:pic>
    </p:spTree>
    <p:extLst>
      <p:ext uri="{BB962C8B-B14F-4D97-AF65-F5344CB8AC3E}">
        <p14:creationId xmlns:p14="http://schemas.microsoft.com/office/powerpoint/2010/main" val="4203406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86CE96-8C9F-45F6-9211-13FBBAD217B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grpSp>
        <p:nvGrpSpPr>
          <p:cNvPr id="6" name="Group 5">
            <a:extLst>
              <a:ext uri="{FF2B5EF4-FFF2-40B4-BE49-F238E27FC236}">
                <a16:creationId xmlns:a16="http://schemas.microsoft.com/office/drawing/2014/main" id="{593734AC-6FD6-4DF1-8E39-A7594FA8DCBC}"/>
              </a:ext>
            </a:extLst>
          </p:cNvPr>
          <p:cNvGrpSpPr/>
          <p:nvPr/>
        </p:nvGrpSpPr>
        <p:grpSpPr>
          <a:xfrm>
            <a:off x="261546" y="1322722"/>
            <a:ext cx="11557827" cy="2953975"/>
            <a:chOff x="417688" y="1322722"/>
            <a:chExt cx="11557827" cy="2953975"/>
          </a:xfrm>
        </p:grpSpPr>
        <p:grpSp>
          <p:nvGrpSpPr>
            <p:cNvPr id="10" name="Group 9">
              <a:extLst>
                <a:ext uri="{FF2B5EF4-FFF2-40B4-BE49-F238E27FC236}">
                  <a16:creationId xmlns:a16="http://schemas.microsoft.com/office/drawing/2014/main" id="{BF8D6558-12D6-463A-8271-CBD76C475648}"/>
                </a:ext>
              </a:extLst>
            </p:cNvPr>
            <p:cNvGrpSpPr/>
            <p:nvPr/>
          </p:nvGrpSpPr>
          <p:grpSpPr>
            <a:xfrm>
              <a:off x="1454110" y="2648436"/>
              <a:ext cx="10521405" cy="1561129"/>
              <a:chOff x="0" y="2383127"/>
              <a:chExt cx="11121948" cy="1561129"/>
            </a:xfrm>
            <a:solidFill>
              <a:schemeClr val="bg1">
                <a:lumMod val="85000"/>
              </a:schemeClr>
            </a:solidFill>
          </p:grpSpPr>
          <p:grpSp>
            <p:nvGrpSpPr>
              <p:cNvPr id="108" name="Group 107">
                <a:extLst>
                  <a:ext uri="{FF2B5EF4-FFF2-40B4-BE49-F238E27FC236}">
                    <a16:creationId xmlns:a16="http://schemas.microsoft.com/office/drawing/2014/main" id="{D1F95DF1-1B5A-491A-8A1F-29AC78970BB3}"/>
                  </a:ext>
                </a:extLst>
              </p:cNvPr>
              <p:cNvGrpSpPr/>
              <p:nvPr/>
            </p:nvGrpSpPr>
            <p:grpSpPr>
              <a:xfrm>
                <a:off x="0" y="2383127"/>
                <a:ext cx="1117601" cy="1561129"/>
                <a:chOff x="1219764" y="2630777"/>
                <a:chExt cx="1229361" cy="1561129"/>
              </a:xfrm>
              <a:grpFill/>
            </p:grpSpPr>
            <p:sp>
              <p:nvSpPr>
                <p:cNvPr id="173" name="Rectangle 172">
                  <a:extLst>
                    <a:ext uri="{FF2B5EF4-FFF2-40B4-BE49-F238E27FC236}">
                      <a16:creationId xmlns:a16="http://schemas.microsoft.com/office/drawing/2014/main" id="{C428BED8-DB3A-404D-939A-1515C79DF27F}"/>
                    </a:ext>
                  </a:extLst>
                </p:cNvPr>
                <p:cNvSpPr/>
                <p:nvPr/>
              </p:nvSpPr>
              <p:spPr>
                <a:xfrm>
                  <a:off x="1219764" y="2630777"/>
                  <a:ext cx="1229360" cy="1119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52C96659-4C71-4B77-B385-5677D0BB0BF6}"/>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BC2D6FB3-057D-40B5-BA77-7522AE39FDF7}"/>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12F4D388-DC7D-4C4D-9328-67CCAF425D80}"/>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5F9296E5-F0E8-4CDD-81E5-645B32EC734F}"/>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A74164A6-FE60-494A-A8FB-CA1E1617671C}"/>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A9ABB1E1-3622-4CB9-882C-E1245DBC7F1A}"/>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DD5CD205-FF15-43C4-99C1-83E36FCDDF0B}"/>
                  </a:ext>
                </a:extLst>
              </p:cNvPr>
              <p:cNvGrpSpPr/>
              <p:nvPr/>
            </p:nvGrpSpPr>
            <p:grpSpPr>
              <a:xfrm>
                <a:off x="1250544" y="2383127"/>
                <a:ext cx="1117601" cy="1561129"/>
                <a:chOff x="1219764" y="2630777"/>
                <a:chExt cx="1229361" cy="1561129"/>
              </a:xfrm>
              <a:grpFill/>
            </p:grpSpPr>
            <p:sp>
              <p:nvSpPr>
                <p:cNvPr id="166" name="Rectangle 165">
                  <a:extLst>
                    <a:ext uri="{FF2B5EF4-FFF2-40B4-BE49-F238E27FC236}">
                      <a16:creationId xmlns:a16="http://schemas.microsoft.com/office/drawing/2014/main" id="{70739F42-FA42-49BE-A8F4-F02B7D862D32}"/>
                    </a:ext>
                  </a:extLst>
                </p:cNvPr>
                <p:cNvSpPr/>
                <p:nvPr/>
              </p:nvSpPr>
              <p:spPr>
                <a:xfrm>
                  <a:off x="1219764" y="2630777"/>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2DE01F28-68F4-49C8-AAB3-CD230B0F28A5}"/>
                    </a:ext>
                  </a:extLst>
                </p:cNvPr>
                <p:cNvSpPr/>
                <p:nvPr/>
              </p:nvSpPr>
              <p:spPr>
                <a:xfrm>
                  <a:off x="1219764" y="2872306"/>
                  <a:ext cx="1229360" cy="111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F187E717-811A-445F-A359-4CEA45E36410}"/>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64F910F3-2A3F-4448-89A5-8626D94AB4D1}"/>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2D910C92-6395-4F16-B6ED-CDE35E011932}"/>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5BD52589-5F27-4863-9CF1-8B3BEBBD8FA6}"/>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B88ADECF-7E46-433E-BA1F-124E1231A556}"/>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6C9AF0CA-CAA5-4E1B-B066-4746929615C3}"/>
                  </a:ext>
                </a:extLst>
              </p:cNvPr>
              <p:cNvGrpSpPr/>
              <p:nvPr/>
            </p:nvGrpSpPr>
            <p:grpSpPr>
              <a:xfrm>
                <a:off x="2501088" y="2383127"/>
                <a:ext cx="1117601" cy="1561129"/>
                <a:chOff x="1219764" y="2630777"/>
                <a:chExt cx="1229361" cy="1561129"/>
              </a:xfrm>
              <a:grpFill/>
            </p:grpSpPr>
            <p:sp>
              <p:nvSpPr>
                <p:cNvPr id="159" name="Rectangle 158">
                  <a:extLst>
                    <a:ext uri="{FF2B5EF4-FFF2-40B4-BE49-F238E27FC236}">
                      <a16:creationId xmlns:a16="http://schemas.microsoft.com/office/drawing/2014/main" id="{BA5ADDFD-8622-4450-8717-605000BB4B04}"/>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2AD78120-4270-4087-BF10-B8B226840429}"/>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C80B0E8E-143A-449E-BACD-C8A9277750D8}"/>
                    </a:ext>
                  </a:extLst>
                </p:cNvPr>
                <p:cNvSpPr/>
                <p:nvPr/>
              </p:nvSpPr>
              <p:spPr>
                <a:xfrm>
                  <a:off x="1219764" y="3113835"/>
                  <a:ext cx="1229360" cy="11195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86FF9E00-F367-456B-BAE1-A6872372C7B1}"/>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C2A971B5-1928-476F-B11C-B2F8175507C0}"/>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1C9DD841-EFE8-4D69-96E1-CAD535D1FD21}"/>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2AE0F40E-99AA-41F0-B4C0-D776EE41CE5A}"/>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3EEB13EE-CB48-4776-9F75-6958A53E4E19}"/>
                  </a:ext>
                </a:extLst>
              </p:cNvPr>
              <p:cNvGrpSpPr/>
              <p:nvPr/>
            </p:nvGrpSpPr>
            <p:grpSpPr>
              <a:xfrm>
                <a:off x="3751632" y="2383127"/>
                <a:ext cx="1117601" cy="1561129"/>
                <a:chOff x="1219764" y="2630777"/>
                <a:chExt cx="1229361" cy="1561129"/>
              </a:xfrm>
              <a:grpFill/>
            </p:grpSpPr>
            <p:sp>
              <p:nvSpPr>
                <p:cNvPr id="152" name="Rectangle 151">
                  <a:extLst>
                    <a:ext uri="{FF2B5EF4-FFF2-40B4-BE49-F238E27FC236}">
                      <a16:creationId xmlns:a16="http://schemas.microsoft.com/office/drawing/2014/main" id="{D0269CDF-1A88-4608-A753-5CE00311D973}"/>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BF24259A-24F2-467B-8310-B55FCCC934E9}"/>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854EFEB-2926-47DE-809D-295E98ECC367}"/>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EE697CAD-B7F3-4C0A-98D4-8E20AC45110F}"/>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E173E69-913B-4B3B-938E-8660C57C75B3}"/>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D0157177-1E9A-4AD9-A20A-821CF1958F03}"/>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CE757F8-F1D3-4B48-9DDB-C39CF142DB9C}"/>
                    </a:ext>
                  </a:extLst>
                </p:cNvPr>
                <p:cNvSpPr/>
                <p:nvPr/>
              </p:nvSpPr>
              <p:spPr>
                <a:xfrm>
                  <a:off x="1219764" y="4079950"/>
                  <a:ext cx="1229361"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68370628-2A4D-44A0-B78F-2C395EA72ED7}"/>
                  </a:ext>
                </a:extLst>
              </p:cNvPr>
              <p:cNvGrpSpPr/>
              <p:nvPr/>
            </p:nvGrpSpPr>
            <p:grpSpPr>
              <a:xfrm>
                <a:off x="5002176" y="2383127"/>
                <a:ext cx="1117600" cy="1561129"/>
                <a:chOff x="1219764" y="2630777"/>
                <a:chExt cx="1229360" cy="1561129"/>
              </a:xfrm>
              <a:grpFill/>
            </p:grpSpPr>
            <p:sp>
              <p:nvSpPr>
                <p:cNvPr id="145" name="Rectangle 144">
                  <a:extLst>
                    <a:ext uri="{FF2B5EF4-FFF2-40B4-BE49-F238E27FC236}">
                      <a16:creationId xmlns:a16="http://schemas.microsoft.com/office/drawing/2014/main" id="{B1FF1D7B-2EE0-4C92-A75B-AC548638B5AB}"/>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E52ADB3-3212-489C-A5FB-0C0397159295}"/>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4144054-0128-45A2-B618-DF7C7ACADDDA}"/>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182B92E-C2F2-4AB1-BDBC-03E850460CCA}"/>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BFA58C1D-88E8-42A5-A13A-B594959D4389}"/>
                    </a:ext>
                  </a:extLst>
                </p:cNvPr>
                <p:cNvSpPr/>
                <p:nvPr/>
              </p:nvSpPr>
              <p:spPr>
                <a:xfrm>
                  <a:off x="1219764" y="3596893"/>
                  <a:ext cx="1229360" cy="111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2EC024D-EFD9-40FB-863B-5E6607421A0A}"/>
                    </a:ext>
                  </a:extLst>
                </p:cNvPr>
                <p:cNvSpPr/>
                <p:nvPr/>
              </p:nvSpPr>
              <p:spPr>
                <a:xfrm>
                  <a:off x="1219764" y="3838422"/>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35CA60B-2C3A-44E5-AF15-D741ABE81411}"/>
                    </a:ext>
                  </a:extLst>
                </p:cNvPr>
                <p:cNvSpPr/>
                <p:nvPr/>
              </p:nvSpPr>
              <p:spPr>
                <a:xfrm>
                  <a:off x="1219764" y="4079950"/>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63FB412D-A506-47CC-910D-D02B67A939FA}"/>
                  </a:ext>
                </a:extLst>
              </p:cNvPr>
              <p:cNvGrpSpPr/>
              <p:nvPr/>
            </p:nvGrpSpPr>
            <p:grpSpPr>
              <a:xfrm>
                <a:off x="6252720" y="2383127"/>
                <a:ext cx="1117600" cy="1561129"/>
                <a:chOff x="1219764" y="2630777"/>
                <a:chExt cx="1229360" cy="1561129"/>
              </a:xfrm>
              <a:grpFill/>
            </p:grpSpPr>
            <p:sp>
              <p:nvSpPr>
                <p:cNvPr id="138" name="Rectangle 137">
                  <a:extLst>
                    <a:ext uri="{FF2B5EF4-FFF2-40B4-BE49-F238E27FC236}">
                      <a16:creationId xmlns:a16="http://schemas.microsoft.com/office/drawing/2014/main" id="{86E5BF1E-7CB4-4632-BA79-108189D6A46B}"/>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9EBF0D9-4076-45B9-9EC2-DE8AB08CC263}"/>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2D18C5B-AE7B-4E13-B19D-F99E8A66E8ED}"/>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F3061B07-A22C-4A99-ABFD-FB6ACA12FC15}"/>
                    </a:ext>
                  </a:extLst>
                </p:cNvPr>
                <p:cNvSpPr/>
                <p:nvPr/>
              </p:nvSpPr>
              <p:spPr>
                <a:xfrm>
                  <a:off x="1219764" y="3355364"/>
                  <a:ext cx="1229360" cy="1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9E7CDC69-5A64-4C57-9A38-EB17119FB588}"/>
                    </a:ext>
                  </a:extLst>
                </p:cNvPr>
                <p:cNvSpPr/>
                <p:nvPr/>
              </p:nvSpPr>
              <p:spPr>
                <a:xfrm>
                  <a:off x="1219764" y="3596893"/>
                  <a:ext cx="1229360" cy="111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3D69A39-C8E2-4B2A-A1D2-8E7E357B3485}"/>
                    </a:ext>
                  </a:extLst>
                </p:cNvPr>
                <p:cNvSpPr/>
                <p:nvPr/>
              </p:nvSpPr>
              <p:spPr>
                <a:xfrm>
                  <a:off x="1219764" y="3838422"/>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68A69890-07B5-41CF-93E1-77309BC8E09B}"/>
                    </a:ext>
                  </a:extLst>
                </p:cNvPr>
                <p:cNvSpPr/>
                <p:nvPr/>
              </p:nvSpPr>
              <p:spPr>
                <a:xfrm>
                  <a:off x="1219764" y="4079950"/>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77F2C83B-1FDC-41F1-9BFF-2305D2C1CB7D}"/>
                  </a:ext>
                </a:extLst>
              </p:cNvPr>
              <p:cNvGrpSpPr/>
              <p:nvPr/>
            </p:nvGrpSpPr>
            <p:grpSpPr>
              <a:xfrm>
                <a:off x="7503264" y="2383127"/>
                <a:ext cx="1117600" cy="1561129"/>
                <a:chOff x="1219764" y="2630777"/>
                <a:chExt cx="1229360" cy="1561129"/>
              </a:xfrm>
              <a:grpFill/>
            </p:grpSpPr>
            <p:sp>
              <p:nvSpPr>
                <p:cNvPr id="131" name="Rectangle 130">
                  <a:extLst>
                    <a:ext uri="{FF2B5EF4-FFF2-40B4-BE49-F238E27FC236}">
                      <a16:creationId xmlns:a16="http://schemas.microsoft.com/office/drawing/2014/main" id="{5C4B0AC3-9AAD-4945-B31F-448B2C244F70}"/>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41FD2F29-548B-4760-A7C8-37B5CE3B562F}"/>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0294FF9-A798-4C99-942D-82B8587BCC0C}"/>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4394BAB-4D2B-4D0D-8ED7-C67589A455DB}"/>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D2B2573-149E-41F0-908E-9103C0AF390E}"/>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D3991227-F7E1-4018-A95C-9A8CCC9F5732}"/>
                    </a:ext>
                  </a:extLst>
                </p:cNvPr>
                <p:cNvSpPr/>
                <p:nvPr/>
              </p:nvSpPr>
              <p:spPr>
                <a:xfrm>
                  <a:off x="1219764" y="3838422"/>
                  <a:ext cx="1229360" cy="1119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392B185-4812-4F16-A9E2-E0BD2B06C9B1}"/>
                    </a:ext>
                  </a:extLst>
                </p:cNvPr>
                <p:cNvSpPr/>
                <p:nvPr/>
              </p:nvSpPr>
              <p:spPr>
                <a:xfrm>
                  <a:off x="1219764" y="4079950"/>
                  <a:ext cx="1229360"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C5A945E0-43ED-47C1-807C-4AED0DDA529E}"/>
                  </a:ext>
                </a:extLst>
              </p:cNvPr>
              <p:cNvGrpSpPr/>
              <p:nvPr/>
            </p:nvGrpSpPr>
            <p:grpSpPr>
              <a:xfrm>
                <a:off x="8753808" y="2383127"/>
                <a:ext cx="1117600" cy="1561129"/>
                <a:chOff x="1219764" y="2630777"/>
                <a:chExt cx="1229360" cy="1561129"/>
              </a:xfrm>
              <a:grpFill/>
            </p:grpSpPr>
            <p:sp>
              <p:nvSpPr>
                <p:cNvPr id="124" name="Rectangle 123">
                  <a:extLst>
                    <a:ext uri="{FF2B5EF4-FFF2-40B4-BE49-F238E27FC236}">
                      <a16:creationId xmlns:a16="http://schemas.microsoft.com/office/drawing/2014/main" id="{CA658DE1-E2CB-4F2A-A9DF-70986ACBDF46}"/>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E483637-0ACC-4754-890F-788DDBE263AC}"/>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2A18FC12-9CEE-4F12-93AA-A839EE2CB956}"/>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6DC0BC7-0997-445C-A653-E92D9D9E1DEF}"/>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90C0C5A-D61C-4FFA-9667-5E5CCC4C6BD4}"/>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FC7972B-DC83-4C4C-A12E-B4A38DA41B21}"/>
                    </a:ext>
                  </a:extLst>
                </p:cNvPr>
                <p:cNvSpPr/>
                <p:nvPr/>
              </p:nvSpPr>
              <p:spPr>
                <a:xfrm>
                  <a:off x="1219764" y="3838422"/>
                  <a:ext cx="1229360"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5F42FBE6-5137-4703-A7BF-723B7B4CDA13}"/>
                    </a:ext>
                  </a:extLst>
                </p:cNvPr>
                <p:cNvSpPr/>
                <p:nvPr/>
              </p:nvSpPr>
              <p:spPr>
                <a:xfrm>
                  <a:off x="1219764" y="4079950"/>
                  <a:ext cx="1229360"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629CE56-27EB-4B2E-BAE8-62596CE66107}"/>
                  </a:ext>
                </a:extLst>
              </p:cNvPr>
              <p:cNvGrpSpPr/>
              <p:nvPr/>
            </p:nvGrpSpPr>
            <p:grpSpPr>
              <a:xfrm>
                <a:off x="10004348" y="2383127"/>
                <a:ext cx="1117600" cy="1561129"/>
                <a:chOff x="1219764" y="2630777"/>
                <a:chExt cx="1229360" cy="1561129"/>
              </a:xfrm>
              <a:grpFill/>
            </p:grpSpPr>
            <p:sp>
              <p:nvSpPr>
                <p:cNvPr id="117" name="Rectangle 116">
                  <a:extLst>
                    <a:ext uri="{FF2B5EF4-FFF2-40B4-BE49-F238E27FC236}">
                      <a16:creationId xmlns:a16="http://schemas.microsoft.com/office/drawing/2014/main" id="{6696E82B-7193-4016-8200-95E9E8B47439}"/>
                    </a:ext>
                  </a:extLst>
                </p:cNvPr>
                <p:cNvSpPr/>
                <p:nvPr/>
              </p:nvSpPr>
              <p:spPr>
                <a:xfrm>
                  <a:off x="1219764" y="2630777"/>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031016B-235A-4E52-A0C3-CF33D8ACE30F}"/>
                    </a:ext>
                  </a:extLst>
                </p:cNvPr>
                <p:cNvSpPr/>
                <p:nvPr/>
              </p:nvSpPr>
              <p:spPr>
                <a:xfrm>
                  <a:off x="1219764" y="2872306"/>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7D80FE1-756E-45E9-812E-3458887118CC}"/>
                    </a:ext>
                  </a:extLst>
                </p:cNvPr>
                <p:cNvSpPr/>
                <p:nvPr/>
              </p:nvSpPr>
              <p:spPr>
                <a:xfrm>
                  <a:off x="1219764" y="3113835"/>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E703AC8-D489-4F3A-B9DB-1BA77FEFA8A9}"/>
                    </a:ext>
                  </a:extLst>
                </p:cNvPr>
                <p:cNvSpPr/>
                <p:nvPr/>
              </p:nvSpPr>
              <p:spPr>
                <a:xfrm>
                  <a:off x="1219764" y="3355364"/>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56E16F4-1FA9-4B17-A1E7-30098B71EE36}"/>
                    </a:ext>
                  </a:extLst>
                </p:cNvPr>
                <p:cNvSpPr/>
                <p:nvPr/>
              </p:nvSpPr>
              <p:spPr>
                <a:xfrm>
                  <a:off x="1219764" y="3596893"/>
                  <a:ext cx="1229360" cy="11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28CE9779-8077-466C-9A67-A291BB7B3942}"/>
                    </a:ext>
                  </a:extLst>
                </p:cNvPr>
                <p:cNvSpPr/>
                <p:nvPr/>
              </p:nvSpPr>
              <p:spPr>
                <a:xfrm>
                  <a:off x="1219764" y="3838422"/>
                  <a:ext cx="1229360"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11EB2BE-BB63-4849-99BD-F9EA24DABD5A}"/>
                    </a:ext>
                  </a:extLst>
                </p:cNvPr>
                <p:cNvSpPr/>
                <p:nvPr/>
              </p:nvSpPr>
              <p:spPr>
                <a:xfrm>
                  <a:off x="1219764" y="4079950"/>
                  <a:ext cx="1229360"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a:extLst>
                <a:ext uri="{FF2B5EF4-FFF2-40B4-BE49-F238E27FC236}">
                  <a16:creationId xmlns:a16="http://schemas.microsoft.com/office/drawing/2014/main" id="{50B52FAB-5EDD-4FDB-892A-8BC35663A39B}"/>
                </a:ext>
              </a:extLst>
            </p:cNvPr>
            <p:cNvSpPr txBox="1"/>
            <p:nvPr/>
          </p:nvSpPr>
          <p:spPr>
            <a:xfrm>
              <a:off x="417688" y="2548341"/>
              <a:ext cx="1036422" cy="246221"/>
            </a:xfrm>
            <a:prstGeom prst="rect">
              <a:avLst/>
            </a:prstGeom>
            <a:noFill/>
          </p:spPr>
          <p:txBody>
            <a:bodyPr wrap="square" rtlCol="0">
              <a:spAutoFit/>
            </a:bodyPr>
            <a:lstStyle/>
            <a:p>
              <a:r>
                <a:rPr lang="en-US" sz="1000" b="1">
                  <a:solidFill>
                    <a:schemeClr val="accent1">
                      <a:lumMod val="50000"/>
                    </a:schemeClr>
                  </a:solidFill>
                  <a:latin typeface="Georgia Pro Cond" panose="02040506050405020303" pitchFamily="18" charset="0"/>
                </a:rPr>
                <a:t>Week 1</a:t>
              </a:r>
            </a:p>
          </p:txBody>
        </p:sp>
        <p:sp>
          <p:nvSpPr>
            <p:cNvPr id="12" name="TextBox 11">
              <a:extLst>
                <a:ext uri="{FF2B5EF4-FFF2-40B4-BE49-F238E27FC236}">
                  <a16:creationId xmlns:a16="http://schemas.microsoft.com/office/drawing/2014/main" id="{7ED3BBC6-658D-452E-9284-9CFB082CE06C}"/>
                </a:ext>
              </a:extLst>
            </p:cNvPr>
            <p:cNvSpPr txBox="1"/>
            <p:nvPr/>
          </p:nvSpPr>
          <p:spPr>
            <a:xfrm>
              <a:off x="417688" y="2795364"/>
              <a:ext cx="1036422" cy="246221"/>
            </a:xfrm>
            <a:prstGeom prst="rect">
              <a:avLst/>
            </a:prstGeom>
            <a:noFill/>
          </p:spPr>
          <p:txBody>
            <a:bodyPr wrap="square" rtlCol="0">
              <a:spAutoFit/>
            </a:bodyPr>
            <a:lstStyle/>
            <a:p>
              <a:r>
                <a:rPr lang="en-US" sz="1000" b="1">
                  <a:solidFill>
                    <a:schemeClr val="accent2"/>
                  </a:solidFill>
                  <a:latin typeface="Georgia Pro Cond" panose="02040506050405020303" pitchFamily="18" charset="0"/>
                </a:rPr>
                <a:t>Week 2</a:t>
              </a:r>
            </a:p>
          </p:txBody>
        </p:sp>
        <p:sp>
          <p:nvSpPr>
            <p:cNvPr id="13" name="TextBox 12">
              <a:extLst>
                <a:ext uri="{FF2B5EF4-FFF2-40B4-BE49-F238E27FC236}">
                  <a16:creationId xmlns:a16="http://schemas.microsoft.com/office/drawing/2014/main" id="{31C12472-9CE9-417C-80BB-E47BFBCECCE5}"/>
                </a:ext>
              </a:extLst>
            </p:cNvPr>
            <p:cNvSpPr txBox="1"/>
            <p:nvPr/>
          </p:nvSpPr>
          <p:spPr>
            <a:xfrm>
              <a:off x="417688" y="3042387"/>
              <a:ext cx="1036422" cy="246221"/>
            </a:xfrm>
            <a:prstGeom prst="rect">
              <a:avLst/>
            </a:prstGeom>
            <a:noFill/>
          </p:spPr>
          <p:txBody>
            <a:bodyPr wrap="square" rtlCol="0">
              <a:spAutoFit/>
            </a:bodyPr>
            <a:lstStyle/>
            <a:p>
              <a:r>
                <a:rPr lang="en-US" sz="1000" b="1">
                  <a:solidFill>
                    <a:schemeClr val="accent2">
                      <a:lumMod val="50000"/>
                    </a:schemeClr>
                  </a:solidFill>
                  <a:latin typeface="Georgia Pro Cond" panose="02040506050405020303" pitchFamily="18" charset="0"/>
                </a:rPr>
                <a:t>Week 3</a:t>
              </a:r>
            </a:p>
          </p:txBody>
        </p:sp>
        <p:sp>
          <p:nvSpPr>
            <p:cNvPr id="14" name="TextBox 13">
              <a:extLst>
                <a:ext uri="{FF2B5EF4-FFF2-40B4-BE49-F238E27FC236}">
                  <a16:creationId xmlns:a16="http://schemas.microsoft.com/office/drawing/2014/main" id="{9394E8C9-BE48-4E3E-A916-BB9D03B8F311}"/>
                </a:ext>
              </a:extLst>
            </p:cNvPr>
            <p:cNvSpPr txBox="1"/>
            <p:nvPr/>
          </p:nvSpPr>
          <p:spPr>
            <a:xfrm>
              <a:off x="417688" y="3289410"/>
              <a:ext cx="1036422" cy="246221"/>
            </a:xfrm>
            <a:prstGeom prst="rect">
              <a:avLst/>
            </a:prstGeom>
            <a:noFill/>
          </p:spPr>
          <p:txBody>
            <a:bodyPr wrap="square" rtlCol="0">
              <a:spAutoFit/>
            </a:bodyPr>
            <a:lstStyle/>
            <a:p>
              <a:r>
                <a:rPr lang="en-US" sz="1000" b="1">
                  <a:solidFill>
                    <a:schemeClr val="accent3"/>
                  </a:solidFill>
                  <a:latin typeface="Georgia Pro Cond" panose="02040506050405020303" pitchFamily="18" charset="0"/>
                </a:rPr>
                <a:t>Week 4</a:t>
              </a:r>
            </a:p>
          </p:txBody>
        </p:sp>
        <p:sp>
          <p:nvSpPr>
            <p:cNvPr id="15" name="TextBox 14">
              <a:extLst>
                <a:ext uri="{FF2B5EF4-FFF2-40B4-BE49-F238E27FC236}">
                  <a16:creationId xmlns:a16="http://schemas.microsoft.com/office/drawing/2014/main" id="{3A31DE5B-6211-4577-9173-F87DD14B2B61}"/>
                </a:ext>
              </a:extLst>
            </p:cNvPr>
            <p:cNvSpPr txBox="1"/>
            <p:nvPr/>
          </p:nvSpPr>
          <p:spPr>
            <a:xfrm>
              <a:off x="417688" y="3536433"/>
              <a:ext cx="1036422" cy="246221"/>
            </a:xfrm>
            <a:prstGeom prst="rect">
              <a:avLst/>
            </a:prstGeom>
            <a:noFill/>
          </p:spPr>
          <p:txBody>
            <a:bodyPr wrap="square" rtlCol="0">
              <a:spAutoFit/>
            </a:bodyPr>
            <a:lstStyle/>
            <a:p>
              <a:r>
                <a:rPr lang="en-US" sz="1000" b="1">
                  <a:solidFill>
                    <a:schemeClr val="accent6"/>
                  </a:solidFill>
                  <a:latin typeface="Georgia Pro Cond" panose="02040506050405020303" pitchFamily="18" charset="0"/>
                </a:rPr>
                <a:t>Week 5</a:t>
              </a:r>
            </a:p>
          </p:txBody>
        </p:sp>
        <p:sp>
          <p:nvSpPr>
            <p:cNvPr id="16" name="TextBox 15">
              <a:extLst>
                <a:ext uri="{FF2B5EF4-FFF2-40B4-BE49-F238E27FC236}">
                  <a16:creationId xmlns:a16="http://schemas.microsoft.com/office/drawing/2014/main" id="{84B6B9A9-38BC-4F0B-BC6A-C79A0525B7CC}"/>
                </a:ext>
              </a:extLst>
            </p:cNvPr>
            <p:cNvSpPr txBox="1"/>
            <p:nvPr/>
          </p:nvSpPr>
          <p:spPr>
            <a:xfrm>
              <a:off x="417688" y="3783456"/>
              <a:ext cx="1036422" cy="246221"/>
            </a:xfrm>
            <a:prstGeom prst="rect">
              <a:avLst/>
            </a:prstGeom>
            <a:noFill/>
          </p:spPr>
          <p:txBody>
            <a:bodyPr wrap="square" rtlCol="0">
              <a:spAutoFit/>
            </a:bodyPr>
            <a:lstStyle/>
            <a:p>
              <a:r>
                <a:rPr lang="en-US" sz="1000" b="1">
                  <a:solidFill>
                    <a:schemeClr val="accent4"/>
                  </a:solidFill>
                  <a:latin typeface="Georgia Pro Cond" panose="02040506050405020303" pitchFamily="18" charset="0"/>
                </a:rPr>
                <a:t>Week 6</a:t>
              </a:r>
            </a:p>
          </p:txBody>
        </p:sp>
        <p:sp>
          <p:nvSpPr>
            <p:cNvPr id="17" name="TextBox 16">
              <a:extLst>
                <a:ext uri="{FF2B5EF4-FFF2-40B4-BE49-F238E27FC236}">
                  <a16:creationId xmlns:a16="http://schemas.microsoft.com/office/drawing/2014/main" id="{B680251F-7EAB-44FD-A406-E4DA8A401B2B}"/>
                </a:ext>
              </a:extLst>
            </p:cNvPr>
            <p:cNvSpPr txBox="1"/>
            <p:nvPr/>
          </p:nvSpPr>
          <p:spPr>
            <a:xfrm>
              <a:off x="417688" y="403047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7</a:t>
              </a:r>
            </a:p>
          </p:txBody>
        </p:sp>
        <p:grpSp>
          <p:nvGrpSpPr>
            <p:cNvPr id="18" name="Group 17">
              <a:extLst>
                <a:ext uri="{FF2B5EF4-FFF2-40B4-BE49-F238E27FC236}">
                  <a16:creationId xmlns:a16="http://schemas.microsoft.com/office/drawing/2014/main" id="{29EBA402-AC37-4289-A847-CE2952762ABF}"/>
                </a:ext>
              </a:extLst>
            </p:cNvPr>
            <p:cNvGrpSpPr/>
            <p:nvPr/>
          </p:nvGrpSpPr>
          <p:grpSpPr>
            <a:xfrm>
              <a:off x="1454110" y="1780380"/>
              <a:ext cx="1168296" cy="852394"/>
              <a:chOff x="1454110" y="1335879"/>
              <a:chExt cx="1168296" cy="852394"/>
            </a:xfrm>
          </p:grpSpPr>
          <p:sp>
            <p:nvSpPr>
              <p:cNvPr id="106" name="TextBox 105">
                <a:extLst>
                  <a:ext uri="{FF2B5EF4-FFF2-40B4-BE49-F238E27FC236}">
                    <a16:creationId xmlns:a16="http://schemas.microsoft.com/office/drawing/2014/main" id="{AFCE977B-D8D0-4E2A-AEC5-74DC1C28C9DD}"/>
                  </a:ext>
                </a:extLst>
              </p:cNvPr>
              <p:cNvSpPr txBox="1"/>
              <p:nvPr/>
            </p:nvSpPr>
            <p:spPr>
              <a:xfrm>
                <a:off x="1454110" y="1634275"/>
                <a:ext cx="1168296" cy="553998"/>
              </a:xfrm>
              <a:prstGeom prst="rect">
                <a:avLst/>
              </a:prstGeom>
              <a:noFill/>
            </p:spPr>
            <p:txBody>
              <a:bodyPr wrap="square" rtlCol="0">
                <a:spAutoFit/>
              </a:bodyPr>
              <a:lstStyle/>
              <a:p>
                <a:pPr lvl="0" algn="ctr"/>
                <a:r>
                  <a:rPr lang="en-US" sz="1000">
                    <a:latin typeface="Georgia Pro Light" panose="02040302050405020303" pitchFamily="18" charset="0"/>
                  </a:rPr>
                  <a:t>Initial </a:t>
                </a:r>
                <a:r>
                  <a:rPr lang="en-US" sz="1000" err="1">
                    <a:latin typeface="Georgia Pro Light" panose="02040302050405020303" pitchFamily="18" charset="0"/>
                  </a:rPr>
                  <a:t>Planing</a:t>
                </a:r>
                <a:r>
                  <a:rPr lang="en-US" sz="1000">
                    <a:latin typeface="Georgia Pro Light" panose="02040302050405020303" pitchFamily="18" charset="0"/>
                  </a:rPr>
                  <a:t>, </a:t>
                </a:r>
                <a:r>
                  <a:rPr lang="en-US" sz="1000" err="1">
                    <a:latin typeface="Georgia Pro Light" panose="02040302050405020303" pitchFamily="18" charset="0"/>
                  </a:rPr>
                  <a:t>Daraset</a:t>
                </a:r>
                <a:r>
                  <a:rPr lang="en-US" sz="1000">
                    <a:latin typeface="Georgia Pro Light" panose="02040302050405020303" pitchFamily="18" charset="0"/>
                  </a:rPr>
                  <a:t> </a:t>
                </a:r>
                <a:r>
                  <a:rPr lang="en-US" sz="1000" err="1">
                    <a:latin typeface="Georgia Pro Light" panose="02040302050405020303" pitchFamily="18" charset="0"/>
                  </a:rPr>
                  <a:t>Collecetion</a:t>
                </a:r>
                <a:endParaRPr lang="en-US" sz="1000">
                  <a:latin typeface="Georgia Pro Light" panose="02040302050405020303" pitchFamily="18" charset="0"/>
                </a:endParaRPr>
              </a:p>
            </p:txBody>
          </p:sp>
          <p:sp>
            <p:nvSpPr>
              <p:cNvPr id="107" name="TextBox 106">
                <a:extLst>
                  <a:ext uri="{FF2B5EF4-FFF2-40B4-BE49-F238E27FC236}">
                    <a16:creationId xmlns:a16="http://schemas.microsoft.com/office/drawing/2014/main" id="{764243F7-506B-4DBD-B843-7A8DD1EE7FCC}"/>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1</a:t>
                </a:r>
              </a:p>
            </p:txBody>
          </p:sp>
        </p:grpSp>
        <p:grpSp>
          <p:nvGrpSpPr>
            <p:cNvPr id="19" name="Group 18">
              <a:extLst>
                <a:ext uri="{FF2B5EF4-FFF2-40B4-BE49-F238E27FC236}">
                  <a16:creationId xmlns:a16="http://schemas.microsoft.com/office/drawing/2014/main" id="{628C9662-0437-4C5A-9354-35DF4675777E}"/>
                </a:ext>
              </a:extLst>
            </p:cNvPr>
            <p:cNvGrpSpPr/>
            <p:nvPr/>
          </p:nvGrpSpPr>
          <p:grpSpPr>
            <a:xfrm>
              <a:off x="2623249" y="1780380"/>
              <a:ext cx="1168296" cy="544617"/>
              <a:chOff x="1454110" y="1335879"/>
              <a:chExt cx="1168296" cy="544617"/>
            </a:xfrm>
          </p:grpSpPr>
          <p:sp>
            <p:nvSpPr>
              <p:cNvPr id="104" name="TextBox 103">
                <a:extLst>
                  <a:ext uri="{FF2B5EF4-FFF2-40B4-BE49-F238E27FC236}">
                    <a16:creationId xmlns:a16="http://schemas.microsoft.com/office/drawing/2014/main" id="{8DD91F60-6F23-4373-963C-616938FA6BFB}"/>
                  </a:ext>
                </a:extLst>
              </p:cNvPr>
              <p:cNvSpPr txBox="1"/>
              <p:nvPr/>
            </p:nvSpPr>
            <p:spPr>
              <a:xfrm>
                <a:off x="1454110" y="1634275"/>
                <a:ext cx="1168296" cy="246221"/>
              </a:xfrm>
              <a:prstGeom prst="rect">
                <a:avLst/>
              </a:prstGeom>
              <a:noFill/>
            </p:spPr>
            <p:txBody>
              <a:bodyPr wrap="square" rtlCol="0">
                <a:spAutoFit/>
              </a:bodyPr>
              <a:lstStyle/>
              <a:p>
                <a:pPr lvl="0" algn="ctr"/>
                <a:r>
                  <a:rPr lang="en-US" sz="1000">
                    <a:latin typeface="Georgia Pro Light" panose="02040302050405020303" pitchFamily="18" charset="0"/>
                  </a:rPr>
                  <a:t>Train the Models</a:t>
                </a:r>
              </a:p>
            </p:txBody>
          </p:sp>
          <p:sp>
            <p:nvSpPr>
              <p:cNvPr id="105" name="TextBox 104">
                <a:extLst>
                  <a:ext uri="{FF2B5EF4-FFF2-40B4-BE49-F238E27FC236}">
                    <a16:creationId xmlns:a16="http://schemas.microsoft.com/office/drawing/2014/main" id="{6F8478D2-C1DA-4786-AD06-E7110FBC0725}"/>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2</a:t>
                </a:r>
              </a:p>
            </p:txBody>
          </p:sp>
        </p:grpSp>
        <p:grpSp>
          <p:nvGrpSpPr>
            <p:cNvPr id="20" name="Group 19">
              <a:extLst>
                <a:ext uri="{FF2B5EF4-FFF2-40B4-BE49-F238E27FC236}">
                  <a16:creationId xmlns:a16="http://schemas.microsoft.com/office/drawing/2014/main" id="{6F1C937F-8D53-4A92-AE8A-1C2BF37BE0A1}"/>
                </a:ext>
              </a:extLst>
            </p:cNvPr>
            <p:cNvGrpSpPr/>
            <p:nvPr/>
          </p:nvGrpSpPr>
          <p:grpSpPr>
            <a:xfrm>
              <a:off x="3792388" y="1780380"/>
              <a:ext cx="1168296" cy="698506"/>
              <a:chOff x="1454110" y="1335879"/>
              <a:chExt cx="1168296" cy="698506"/>
            </a:xfrm>
          </p:grpSpPr>
          <p:sp>
            <p:nvSpPr>
              <p:cNvPr id="102" name="TextBox 101">
                <a:extLst>
                  <a:ext uri="{FF2B5EF4-FFF2-40B4-BE49-F238E27FC236}">
                    <a16:creationId xmlns:a16="http://schemas.microsoft.com/office/drawing/2014/main" id="{D356EA4D-E9AC-42B5-B71B-1C869E0ADCA4}"/>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Initial design concept</a:t>
                </a:r>
              </a:p>
            </p:txBody>
          </p:sp>
          <p:sp>
            <p:nvSpPr>
              <p:cNvPr id="103" name="TextBox 102">
                <a:extLst>
                  <a:ext uri="{FF2B5EF4-FFF2-40B4-BE49-F238E27FC236}">
                    <a16:creationId xmlns:a16="http://schemas.microsoft.com/office/drawing/2014/main" id="{D3697538-1793-40E3-B19B-069BCF351090}"/>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3</a:t>
                </a:r>
              </a:p>
            </p:txBody>
          </p:sp>
        </p:grpSp>
        <p:grpSp>
          <p:nvGrpSpPr>
            <p:cNvPr id="21" name="Group 20">
              <a:extLst>
                <a:ext uri="{FF2B5EF4-FFF2-40B4-BE49-F238E27FC236}">
                  <a16:creationId xmlns:a16="http://schemas.microsoft.com/office/drawing/2014/main" id="{94AA08BC-930C-41DD-B3ED-3644156D11F8}"/>
                </a:ext>
              </a:extLst>
            </p:cNvPr>
            <p:cNvGrpSpPr/>
            <p:nvPr/>
          </p:nvGrpSpPr>
          <p:grpSpPr>
            <a:xfrm>
              <a:off x="4961527" y="1780380"/>
              <a:ext cx="1168296" cy="698506"/>
              <a:chOff x="1454110" y="1335879"/>
              <a:chExt cx="1168296" cy="698506"/>
            </a:xfrm>
          </p:grpSpPr>
          <p:sp>
            <p:nvSpPr>
              <p:cNvPr id="100" name="TextBox 99">
                <a:extLst>
                  <a:ext uri="{FF2B5EF4-FFF2-40B4-BE49-F238E27FC236}">
                    <a16:creationId xmlns:a16="http://schemas.microsoft.com/office/drawing/2014/main" id="{B7161258-437E-433E-B1F3-EA07E7585944}"/>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Initial </a:t>
                </a:r>
                <a:r>
                  <a:rPr lang="en-US" sz="1000" err="1">
                    <a:latin typeface="Georgia Pro Light" panose="02040302050405020303" pitchFamily="18" charset="0"/>
                  </a:rPr>
                  <a:t>Implementaion</a:t>
                </a:r>
                <a:endParaRPr lang="en-US" sz="1000">
                  <a:latin typeface="Georgia Pro Light" panose="02040302050405020303" pitchFamily="18" charset="0"/>
                </a:endParaRPr>
              </a:p>
            </p:txBody>
          </p:sp>
          <p:sp>
            <p:nvSpPr>
              <p:cNvPr id="101" name="TextBox 100">
                <a:extLst>
                  <a:ext uri="{FF2B5EF4-FFF2-40B4-BE49-F238E27FC236}">
                    <a16:creationId xmlns:a16="http://schemas.microsoft.com/office/drawing/2014/main" id="{76ADB2A4-70B8-4385-944F-30DBD39406FD}"/>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4</a:t>
                </a:r>
              </a:p>
            </p:txBody>
          </p:sp>
        </p:grpSp>
        <p:grpSp>
          <p:nvGrpSpPr>
            <p:cNvPr id="22" name="Group 21">
              <a:extLst>
                <a:ext uri="{FF2B5EF4-FFF2-40B4-BE49-F238E27FC236}">
                  <a16:creationId xmlns:a16="http://schemas.microsoft.com/office/drawing/2014/main" id="{202D753C-07A0-4C84-9261-3B02BA768696}"/>
                </a:ext>
              </a:extLst>
            </p:cNvPr>
            <p:cNvGrpSpPr/>
            <p:nvPr/>
          </p:nvGrpSpPr>
          <p:grpSpPr>
            <a:xfrm>
              <a:off x="6130666" y="1780380"/>
              <a:ext cx="1168296" cy="698506"/>
              <a:chOff x="1454110" y="1335879"/>
              <a:chExt cx="1168296" cy="698506"/>
            </a:xfrm>
          </p:grpSpPr>
          <p:sp>
            <p:nvSpPr>
              <p:cNvPr id="98" name="TextBox 97">
                <a:extLst>
                  <a:ext uri="{FF2B5EF4-FFF2-40B4-BE49-F238E27FC236}">
                    <a16:creationId xmlns:a16="http://schemas.microsoft.com/office/drawing/2014/main" id="{8E0181B2-D8F0-4F95-92D3-F8E7F8182A7E}"/>
                  </a:ext>
                </a:extLst>
              </p:cNvPr>
              <p:cNvSpPr txBox="1"/>
              <p:nvPr/>
            </p:nvSpPr>
            <p:spPr>
              <a:xfrm>
                <a:off x="1454110" y="1634275"/>
                <a:ext cx="1168296" cy="400110"/>
              </a:xfrm>
              <a:prstGeom prst="rect">
                <a:avLst/>
              </a:prstGeom>
              <a:noFill/>
            </p:spPr>
            <p:txBody>
              <a:bodyPr wrap="square" rtlCol="0">
                <a:spAutoFit/>
              </a:bodyPr>
              <a:lstStyle/>
              <a:p>
                <a:pPr lvl="0" algn="ctr"/>
                <a:r>
                  <a:rPr lang="en-US" sz="1000" err="1">
                    <a:latin typeface="Georgia Pro Light" panose="02040302050405020303" pitchFamily="18" charset="0"/>
                  </a:rPr>
                  <a:t>Intergrate</a:t>
                </a:r>
                <a:r>
                  <a:rPr lang="en-US" sz="1000">
                    <a:latin typeface="Georgia Pro Light" panose="02040302050405020303" pitchFamily="18" charset="0"/>
                  </a:rPr>
                  <a:t> the </a:t>
                </a:r>
                <a:r>
                  <a:rPr lang="en-US" sz="1000" err="1">
                    <a:latin typeface="Georgia Pro Light" panose="02040302050405020303" pitchFamily="18" charset="0"/>
                  </a:rPr>
                  <a:t>MIcroservice</a:t>
                </a:r>
                <a:endParaRPr lang="en-US" sz="1000">
                  <a:latin typeface="Georgia Pro Light" panose="02040302050405020303" pitchFamily="18" charset="0"/>
                </a:endParaRPr>
              </a:p>
            </p:txBody>
          </p:sp>
          <p:sp>
            <p:nvSpPr>
              <p:cNvPr id="99" name="TextBox 98">
                <a:extLst>
                  <a:ext uri="{FF2B5EF4-FFF2-40B4-BE49-F238E27FC236}">
                    <a16:creationId xmlns:a16="http://schemas.microsoft.com/office/drawing/2014/main" id="{6C3AE35E-9117-4CCC-9F30-8CC5F7D816BE}"/>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5</a:t>
                </a:r>
              </a:p>
            </p:txBody>
          </p:sp>
        </p:grpSp>
        <p:grpSp>
          <p:nvGrpSpPr>
            <p:cNvPr id="23" name="Group 22">
              <a:extLst>
                <a:ext uri="{FF2B5EF4-FFF2-40B4-BE49-F238E27FC236}">
                  <a16:creationId xmlns:a16="http://schemas.microsoft.com/office/drawing/2014/main" id="{56E0EB9A-C05F-435A-93CE-DCB5DF9425B8}"/>
                </a:ext>
              </a:extLst>
            </p:cNvPr>
            <p:cNvGrpSpPr/>
            <p:nvPr/>
          </p:nvGrpSpPr>
          <p:grpSpPr>
            <a:xfrm>
              <a:off x="7299805" y="1780380"/>
              <a:ext cx="1168296" cy="698506"/>
              <a:chOff x="1454110" y="1335879"/>
              <a:chExt cx="1168296" cy="698506"/>
            </a:xfrm>
          </p:grpSpPr>
          <p:sp>
            <p:nvSpPr>
              <p:cNvPr id="96" name="TextBox 95">
                <a:extLst>
                  <a:ext uri="{FF2B5EF4-FFF2-40B4-BE49-F238E27FC236}">
                    <a16:creationId xmlns:a16="http://schemas.microsoft.com/office/drawing/2014/main" id="{DCA444B2-18EB-46C2-973A-6937E0E55BFA}"/>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Model </a:t>
                </a:r>
                <a:r>
                  <a:rPr lang="en-US" sz="1000" err="1">
                    <a:latin typeface="Georgia Pro Light" panose="02040302050405020303" pitchFamily="18" charset="0"/>
                  </a:rPr>
                  <a:t>Intergration</a:t>
                </a:r>
                <a:endParaRPr lang="en-US" sz="1000">
                  <a:latin typeface="Georgia Pro Light" panose="02040302050405020303" pitchFamily="18" charset="0"/>
                </a:endParaRPr>
              </a:p>
            </p:txBody>
          </p:sp>
          <p:sp>
            <p:nvSpPr>
              <p:cNvPr id="97" name="TextBox 96">
                <a:extLst>
                  <a:ext uri="{FF2B5EF4-FFF2-40B4-BE49-F238E27FC236}">
                    <a16:creationId xmlns:a16="http://schemas.microsoft.com/office/drawing/2014/main" id="{3E4062A7-7962-44B5-8965-C8149BD99BC7}"/>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6</a:t>
                </a:r>
              </a:p>
            </p:txBody>
          </p:sp>
        </p:grpSp>
        <p:grpSp>
          <p:nvGrpSpPr>
            <p:cNvPr id="24" name="Group 23">
              <a:extLst>
                <a:ext uri="{FF2B5EF4-FFF2-40B4-BE49-F238E27FC236}">
                  <a16:creationId xmlns:a16="http://schemas.microsoft.com/office/drawing/2014/main" id="{32112F10-8623-4A9B-AD0A-E0D6C76CB2A2}"/>
                </a:ext>
              </a:extLst>
            </p:cNvPr>
            <p:cNvGrpSpPr/>
            <p:nvPr/>
          </p:nvGrpSpPr>
          <p:grpSpPr>
            <a:xfrm>
              <a:off x="8468944" y="1780380"/>
              <a:ext cx="1168296" cy="698506"/>
              <a:chOff x="1454110" y="1335879"/>
              <a:chExt cx="1168296" cy="698506"/>
            </a:xfrm>
          </p:grpSpPr>
          <p:sp>
            <p:nvSpPr>
              <p:cNvPr id="94" name="TextBox 93">
                <a:extLst>
                  <a:ext uri="{FF2B5EF4-FFF2-40B4-BE49-F238E27FC236}">
                    <a16:creationId xmlns:a16="http://schemas.microsoft.com/office/drawing/2014/main" id="{B0DE1E9F-D6E0-4C7D-BC70-6DCEF88AEC4F}"/>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Implementation With Frontend</a:t>
                </a:r>
              </a:p>
            </p:txBody>
          </p:sp>
          <p:sp>
            <p:nvSpPr>
              <p:cNvPr id="95" name="TextBox 94">
                <a:extLst>
                  <a:ext uri="{FF2B5EF4-FFF2-40B4-BE49-F238E27FC236}">
                    <a16:creationId xmlns:a16="http://schemas.microsoft.com/office/drawing/2014/main" id="{40E204B9-507E-4CC2-A6BC-55849D7BD404}"/>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7</a:t>
                </a:r>
              </a:p>
            </p:txBody>
          </p:sp>
        </p:grpSp>
        <p:grpSp>
          <p:nvGrpSpPr>
            <p:cNvPr id="25" name="Group 24">
              <a:extLst>
                <a:ext uri="{FF2B5EF4-FFF2-40B4-BE49-F238E27FC236}">
                  <a16:creationId xmlns:a16="http://schemas.microsoft.com/office/drawing/2014/main" id="{9F500149-B32E-429E-96A0-2BC563571491}"/>
                </a:ext>
              </a:extLst>
            </p:cNvPr>
            <p:cNvGrpSpPr/>
            <p:nvPr/>
          </p:nvGrpSpPr>
          <p:grpSpPr>
            <a:xfrm>
              <a:off x="9638083" y="1780380"/>
              <a:ext cx="1168296" cy="698506"/>
              <a:chOff x="1454110" y="1335879"/>
              <a:chExt cx="1168296" cy="698506"/>
            </a:xfrm>
          </p:grpSpPr>
          <p:sp>
            <p:nvSpPr>
              <p:cNvPr id="92" name="TextBox 91">
                <a:extLst>
                  <a:ext uri="{FF2B5EF4-FFF2-40B4-BE49-F238E27FC236}">
                    <a16:creationId xmlns:a16="http://schemas.microsoft.com/office/drawing/2014/main" id="{E1261816-92F6-4311-BA40-3A40DF315EC6}"/>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Backend </a:t>
                </a:r>
                <a:r>
                  <a:rPr lang="en-US" sz="1000" err="1">
                    <a:latin typeface="Georgia Pro Light" panose="02040302050405020303" pitchFamily="18" charset="0"/>
                  </a:rPr>
                  <a:t>Intergration</a:t>
                </a:r>
                <a:endParaRPr lang="en-US" sz="1000">
                  <a:latin typeface="Georgia Pro Light" panose="02040302050405020303" pitchFamily="18" charset="0"/>
                </a:endParaRPr>
              </a:p>
            </p:txBody>
          </p:sp>
          <p:sp>
            <p:nvSpPr>
              <p:cNvPr id="93" name="TextBox 92">
                <a:extLst>
                  <a:ext uri="{FF2B5EF4-FFF2-40B4-BE49-F238E27FC236}">
                    <a16:creationId xmlns:a16="http://schemas.microsoft.com/office/drawing/2014/main" id="{05DABAD6-650A-48F7-8D84-48A9B430554A}"/>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8</a:t>
                </a:r>
              </a:p>
            </p:txBody>
          </p:sp>
        </p:grpSp>
        <p:grpSp>
          <p:nvGrpSpPr>
            <p:cNvPr id="26" name="Group 25">
              <a:extLst>
                <a:ext uri="{FF2B5EF4-FFF2-40B4-BE49-F238E27FC236}">
                  <a16:creationId xmlns:a16="http://schemas.microsoft.com/office/drawing/2014/main" id="{0CFF14F5-7843-4C13-BE88-FD7B462D27F9}"/>
                </a:ext>
              </a:extLst>
            </p:cNvPr>
            <p:cNvGrpSpPr/>
            <p:nvPr/>
          </p:nvGrpSpPr>
          <p:grpSpPr>
            <a:xfrm>
              <a:off x="10807219" y="1780380"/>
              <a:ext cx="1168296" cy="698506"/>
              <a:chOff x="1454110" y="1335879"/>
              <a:chExt cx="1168296" cy="698506"/>
            </a:xfrm>
          </p:grpSpPr>
          <p:sp>
            <p:nvSpPr>
              <p:cNvPr id="90" name="TextBox 89">
                <a:extLst>
                  <a:ext uri="{FF2B5EF4-FFF2-40B4-BE49-F238E27FC236}">
                    <a16:creationId xmlns:a16="http://schemas.microsoft.com/office/drawing/2014/main" id="{FB755C89-85C7-4062-B2B7-762D5C94C1DE}"/>
                  </a:ext>
                </a:extLst>
              </p:cNvPr>
              <p:cNvSpPr txBox="1"/>
              <p:nvPr/>
            </p:nvSpPr>
            <p:spPr>
              <a:xfrm>
                <a:off x="1454110" y="1634275"/>
                <a:ext cx="1168296" cy="400110"/>
              </a:xfrm>
              <a:prstGeom prst="rect">
                <a:avLst/>
              </a:prstGeom>
              <a:noFill/>
            </p:spPr>
            <p:txBody>
              <a:bodyPr wrap="square" rtlCol="0">
                <a:spAutoFit/>
              </a:bodyPr>
              <a:lstStyle/>
              <a:p>
                <a:pPr lvl="0" algn="ctr"/>
                <a:r>
                  <a:rPr lang="en-US" sz="1000">
                    <a:latin typeface="Georgia Pro Light" panose="02040302050405020303" pitchFamily="18" charset="0"/>
                  </a:rPr>
                  <a:t>Testing for the Phase 1</a:t>
                </a:r>
              </a:p>
            </p:txBody>
          </p:sp>
          <p:sp>
            <p:nvSpPr>
              <p:cNvPr id="91" name="TextBox 90">
                <a:extLst>
                  <a:ext uri="{FF2B5EF4-FFF2-40B4-BE49-F238E27FC236}">
                    <a16:creationId xmlns:a16="http://schemas.microsoft.com/office/drawing/2014/main" id="{25A4C2A2-CD17-48EB-ACBA-4617A7591826}"/>
                  </a:ext>
                </a:extLst>
              </p:cNvPr>
              <p:cNvSpPr txBox="1"/>
              <p:nvPr/>
            </p:nvSpPr>
            <p:spPr>
              <a:xfrm>
                <a:off x="1454110" y="1335879"/>
                <a:ext cx="1168296" cy="246221"/>
              </a:xfrm>
              <a:prstGeom prst="rect">
                <a:avLst/>
              </a:prstGeom>
              <a:noFill/>
            </p:spPr>
            <p:txBody>
              <a:bodyPr wrap="square" rtlCol="0">
                <a:spAutoFit/>
              </a:bodyPr>
              <a:lstStyle/>
              <a:p>
                <a:pPr lvl="0" algn="ctr"/>
                <a:r>
                  <a:rPr lang="en-US" sz="1000" b="1">
                    <a:latin typeface="Georgia" panose="02040502050405020303" pitchFamily="18" charset="0"/>
                  </a:rPr>
                  <a:t>Step 9</a:t>
                </a:r>
              </a:p>
            </p:txBody>
          </p:sp>
        </p:grpSp>
        <p:pic>
          <p:nvPicPr>
            <p:cNvPr id="27" name="Graphic 26" descr="Customer review">
              <a:extLst>
                <a:ext uri="{FF2B5EF4-FFF2-40B4-BE49-F238E27FC236}">
                  <a16:creationId xmlns:a16="http://schemas.microsoft.com/office/drawing/2014/main" id="{A6EE4170-6484-4F32-B6FD-9AFBF27E80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2386" y="1322722"/>
              <a:ext cx="390022" cy="390022"/>
            </a:xfrm>
            <a:prstGeom prst="rect">
              <a:avLst/>
            </a:prstGeom>
          </p:spPr>
        </p:pic>
        <p:pic>
          <p:nvPicPr>
            <p:cNvPr id="28" name="Graphic 27" descr="Presentation with checklist">
              <a:extLst>
                <a:ext uri="{FF2B5EF4-FFF2-40B4-BE49-F238E27FC236}">
                  <a16:creationId xmlns:a16="http://schemas.microsoft.com/office/drawing/2014/main" id="{497FC782-0A0E-4A13-80D1-072C352A003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1525" y="1322722"/>
              <a:ext cx="390022" cy="390022"/>
            </a:xfrm>
            <a:prstGeom prst="rect">
              <a:avLst/>
            </a:prstGeom>
          </p:spPr>
        </p:pic>
        <p:pic>
          <p:nvPicPr>
            <p:cNvPr id="29" name="Graphic 28" descr="Construction worker">
              <a:extLst>
                <a:ext uri="{FF2B5EF4-FFF2-40B4-BE49-F238E27FC236}">
                  <a16:creationId xmlns:a16="http://schemas.microsoft.com/office/drawing/2014/main" id="{A26DB0B2-844C-40A6-BF15-65EA8438A9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88942" y="1322722"/>
              <a:ext cx="390022" cy="390022"/>
            </a:xfrm>
            <a:prstGeom prst="rect">
              <a:avLst/>
            </a:prstGeom>
          </p:spPr>
        </p:pic>
        <p:pic>
          <p:nvPicPr>
            <p:cNvPr id="30" name="Graphic 29" descr="Tools">
              <a:extLst>
                <a:ext uri="{FF2B5EF4-FFF2-40B4-BE49-F238E27FC236}">
                  <a16:creationId xmlns:a16="http://schemas.microsoft.com/office/drawing/2014/main" id="{A476EB5A-005E-4FCA-838D-68E9C5B46C7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27220" y="1322722"/>
              <a:ext cx="390022" cy="390022"/>
            </a:xfrm>
            <a:prstGeom prst="rect">
              <a:avLst/>
            </a:prstGeom>
          </p:spPr>
        </p:pic>
        <p:pic>
          <p:nvPicPr>
            <p:cNvPr id="31" name="Graphic 30" descr="Thumbs up sign">
              <a:extLst>
                <a:ext uri="{FF2B5EF4-FFF2-40B4-BE49-F238E27FC236}">
                  <a16:creationId xmlns:a16="http://schemas.microsoft.com/office/drawing/2014/main" id="{F31B5325-EF93-444C-A7FC-553DB2A66CA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6356" y="1322722"/>
              <a:ext cx="390022" cy="390022"/>
            </a:xfrm>
            <a:prstGeom prst="rect">
              <a:avLst/>
            </a:prstGeom>
          </p:spPr>
        </p:pic>
        <p:pic>
          <p:nvPicPr>
            <p:cNvPr id="32" name="Graphic 31" descr="Megaphone">
              <a:extLst>
                <a:ext uri="{FF2B5EF4-FFF2-40B4-BE49-F238E27FC236}">
                  <a16:creationId xmlns:a16="http://schemas.microsoft.com/office/drawing/2014/main" id="{5C0DA757-1845-4916-8DC4-FA53A4DE089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50664" y="1322722"/>
              <a:ext cx="390022" cy="390022"/>
            </a:xfrm>
            <a:prstGeom prst="rect">
              <a:avLst/>
            </a:prstGeom>
          </p:spPr>
        </p:pic>
        <p:pic>
          <p:nvPicPr>
            <p:cNvPr id="33" name="Graphic 32" descr="Checklist RTL">
              <a:extLst>
                <a:ext uri="{FF2B5EF4-FFF2-40B4-BE49-F238E27FC236}">
                  <a16:creationId xmlns:a16="http://schemas.microsoft.com/office/drawing/2014/main" id="{AF8530D6-25DF-4623-99C6-CE12EF63FCD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58081" y="1322722"/>
              <a:ext cx="390022" cy="390022"/>
            </a:xfrm>
            <a:prstGeom prst="rect">
              <a:avLst/>
            </a:prstGeom>
          </p:spPr>
        </p:pic>
        <p:pic>
          <p:nvPicPr>
            <p:cNvPr id="34" name="Graphic 33" descr="Open folder">
              <a:extLst>
                <a:ext uri="{FF2B5EF4-FFF2-40B4-BE49-F238E27FC236}">
                  <a16:creationId xmlns:a16="http://schemas.microsoft.com/office/drawing/2014/main" id="{73D0C372-BAD4-4655-9183-B610A77D26D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19803" y="1322722"/>
              <a:ext cx="390022" cy="390022"/>
            </a:xfrm>
            <a:prstGeom prst="rect">
              <a:avLst/>
            </a:prstGeom>
          </p:spPr>
        </p:pic>
        <p:pic>
          <p:nvPicPr>
            <p:cNvPr id="35" name="Graphic 34" descr="Head with gears">
              <a:extLst>
                <a:ext uri="{FF2B5EF4-FFF2-40B4-BE49-F238E27FC236}">
                  <a16:creationId xmlns:a16="http://schemas.microsoft.com/office/drawing/2014/main" id="{A58ED137-9271-43D6-8D7D-A7D164E25CB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43247" y="1322722"/>
              <a:ext cx="390022" cy="390022"/>
            </a:xfrm>
            <a:prstGeom prst="rect">
              <a:avLst/>
            </a:prstGeom>
          </p:spPr>
        </p:pic>
      </p:grpSp>
      <p:sp>
        <p:nvSpPr>
          <p:cNvPr id="180" name="TextBox 179">
            <a:extLst>
              <a:ext uri="{FF2B5EF4-FFF2-40B4-BE49-F238E27FC236}">
                <a16:creationId xmlns:a16="http://schemas.microsoft.com/office/drawing/2014/main" id="{39D2120B-94EF-4174-9D17-9399854CE3EF}"/>
              </a:ext>
            </a:extLst>
          </p:cNvPr>
          <p:cNvSpPr txBox="1"/>
          <p:nvPr/>
        </p:nvSpPr>
        <p:spPr>
          <a:xfrm>
            <a:off x="0" y="50800"/>
            <a:ext cx="12192000" cy="584775"/>
          </a:xfrm>
          <a:prstGeom prst="rect">
            <a:avLst/>
          </a:prstGeom>
          <a:noFill/>
        </p:spPr>
        <p:txBody>
          <a:bodyPr wrap="square" rtlCol="0">
            <a:spAutoFit/>
          </a:bodyPr>
          <a:lstStyle/>
          <a:p>
            <a:pPr algn="ctr"/>
            <a:r>
              <a:rPr lang="en-US" sz="3200">
                <a:latin typeface="Georgia" panose="02040502050405020303" pitchFamily="18" charset="0"/>
              </a:rPr>
              <a:t>Timeline So far </a:t>
            </a:r>
          </a:p>
        </p:txBody>
      </p:sp>
      <p:grpSp>
        <p:nvGrpSpPr>
          <p:cNvPr id="181" name="Group 1">
            <a:extLst>
              <a:ext uri="{FF2B5EF4-FFF2-40B4-BE49-F238E27FC236}">
                <a16:creationId xmlns:a16="http://schemas.microsoft.com/office/drawing/2014/main" id="{5AA4FB2F-9E2F-484E-A40C-C761A9317F53}"/>
              </a:ext>
            </a:extLst>
          </p:cNvPr>
          <p:cNvGrpSpPr/>
          <p:nvPr/>
        </p:nvGrpSpPr>
        <p:grpSpPr>
          <a:xfrm>
            <a:off x="4885641" y="722414"/>
            <a:ext cx="2510460" cy="37405"/>
            <a:chOff x="10866255" y="8448874"/>
            <a:chExt cx="2738812" cy="73150"/>
          </a:xfrm>
        </p:grpSpPr>
        <p:sp>
          <p:nvSpPr>
            <p:cNvPr id="182" name="Rectangle 11">
              <a:extLst>
                <a:ext uri="{FF2B5EF4-FFF2-40B4-BE49-F238E27FC236}">
                  <a16:creationId xmlns:a16="http://schemas.microsoft.com/office/drawing/2014/main" id="{FCD893A8-B2BB-4076-AC3B-8A59D5DD62AD}"/>
                </a:ext>
              </a:extLst>
            </p:cNvPr>
            <p:cNvSpPr/>
            <p:nvPr/>
          </p:nvSpPr>
          <p:spPr>
            <a:xfrm flipV="1">
              <a:off x="10866255" y="8448874"/>
              <a:ext cx="407521" cy="731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3" name="Rectangle 12">
              <a:extLst>
                <a:ext uri="{FF2B5EF4-FFF2-40B4-BE49-F238E27FC236}">
                  <a16:creationId xmlns:a16="http://schemas.microsoft.com/office/drawing/2014/main" id="{A19C2133-1602-4554-8C8E-9F3BE9F0229D}"/>
                </a:ext>
              </a:extLst>
            </p:cNvPr>
            <p:cNvSpPr/>
            <p:nvPr/>
          </p:nvSpPr>
          <p:spPr>
            <a:xfrm flipV="1">
              <a:off x="11330497" y="8448874"/>
              <a:ext cx="407521" cy="731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4" name="Rectangle 13">
              <a:extLst>
                <a:ext uri="{FF2B5EF4-FFF2-40B4-BE49-F238E27FC236}">
                  <a16:creationId xmlns:a16="http://schemas.microsoft.com/office/drawing/2014/main" id="{AA9AF0F9-BC51-4F43-8E24-23A2B375FA37}"/>
                </a:ext>
              </a:extLst>
            </p:cNvPr>
            <p:cNvSpPr/>
            <p:nvPr/>
          </p:nvSpPr>
          <p:spPr>
            <a:xfrm flipV="1">
              <a:off x="11809200" y="8448874"/>
              <a:ext cx="407521" cy="7315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5" name="Rectangle 14">
              <a:extLst>
                <a:ext uri="{FF2B5EF4-FFF2-40B4-BE49-F238E27FC236}">
                  <a16:creationId xmlns:a16="http://schemas.microsoft.com/office/drawing/2014/main" id="{5D7605B0-ECD4-43F9-8AA0-682DF56904F3}"/>
                </a:ext>
              </a:extLst>
            </p:cNvPr>
            <p:cNvSpPr/>
            <p:nvPr/>
          </p:nvSpPr>
          <p:spPr>
            <a:xfrm flipV="1">
              <a:off x="12273541" y="8448874"/>
              <a:ext cx="407521" cy="7315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6" name="Rectangle 15">
              <a:extLst>
                <a:ext uri="{FF2B5EF4-FFF2-40B4-BE49-F238E27FC236}">
                  <a16:creationId xmlns:a16="http://schemas.microsoft.com/office/drawing/2014/main" id="{C9711D13-D33A-49ED-98C3-D739FD6A8343}"/>
                </a:ext>
              </a:extLst>
            </p:cNvPr>
            <p:cNvSpPr/>
            <p:nvPr/>
          </p:nvSpPr>
          <p:spPr>
            <a:xfrm flipV="1">
              <a:off x="12737783" y="8448874"/>
              <a:ext cx="407521" cy="7315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sp>
          <p:nvSpPr>
            <p:cNvPr id="187" name="Rectangle 16">
              <a:extLst>
                <a:ext uri="{FF2B5EF4-FFF2-40B4-BE49-F238E27FC236}">
                  <a16:creationId xmlns:a16="http://schemas.microsoft.com/office/drawing/2014/main" id="{BE72F19C-F225-4C2D-BE7E-9788253ED34A}"/>
                </a:ext>
              </a:extLst>
            </p:cNvPr>
            <p:cNvSpPr/>
            <p:nvPr/>
          </p:nvSpPr>
          <p:spPr>
            <a:xfrm flipV="1">
              <a:off x="13197546" y="8448874"/>
              <a:ext cx="407521" cy="7315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a:p>
          </p:txBody>
        </p:sp>
      </p:grpSp>
      <p:sp>
        <p:nvSpPr>
          <p:cNvPr id="188" name="Rectangle 187">
            <a:extLst>
              <a:ext uri="{FF2B5EF4-FFF2-40B4-BE49-F238E27FC236}">
                <a16:creationId xmlns:a16="http://schemas.microsoft.com/office/drawing/2014/main" id="{B62A8705-DD12-4300-BFA3-524B0879F371}"/>
              </a:ext>
            </a:extLst>
          </p:cNvPr>
          <p:cNvSpPr/>
          <p:nvPr/>
        </p:nvSpPr>
        <p:spPr>
          <a:xfrm>
            <a:off x="1287808"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025709D-E16A-445B-A407-EA393AB913F5}"/>
              </a:ext>
            </a:extLst>
          </p:cNvPr>
          <p:cNvSpPr/>
          <p:nvPr/>
        </p:nvSpPr>
        <p:spPr>
          <a:xfrm>
            <a:off x="2470827"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9C6A86D-BFDB-488E-9C1D-6F976F71ED7A}"/>
              </a:ext>
            </a:extLst>
          </p:cNvPr>
          <p:cNvSpPr/>
          <p:nvPr/>
        </p:nvSpPr>
        <p:spPr>
          <a:xfrm>
            <a:off x="3653847"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58F4248E-0CA1-4999-888A-4A689A9D8DFA}"/>
              </a:ext>
            </a:extLst>
          </p:cNvPr>
          <p:cNvSpPr/>
          <p:nvPr/>
        </p:nvSpPr>
        <p:spPr>
          <a:xfrm>
            <a:off x="4836866" y="430080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7A19FEF6-30B3-4DA1-8F18-766FFA6B48CA}"/>
              </a:ext>
            </a:extLst>
          </p:cNvPr>
          <p:cNvSpPr/>
          <p:nvPr/>
        </p:nvSpPr>
        <p:spPr>
          <a:xfrm>
            <a:off x="6019885" y="430080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36F1309B-D7F1-42AC-86FE-6BC3675B06CA}"/>
              </a:ext>
            </a:extLst>
          </p:cNvPr>
          <p:cNvSpPr/>
          <p:nvPr/>
        </p:nvSpPr>
        <p:spPr>
          <a:xfrm>
            <a:off x="7202905" y="430080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0DE0E458-522E-4975-9FBB-CF447C6DCB79}"/>
              </a:ext>
            </a:extLst>
          </p:cNvPr>
          <p:cNvSpPr/>
          <p:nvPr/>
        </p:nvSpPr>
        <p:spPr>
          <a:xfrm>
            <a:off x="8385924" y="4300809"/>
            <a:ext cx="1057254"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3E945BC-391C-4CC2-B37B-8EBD12072B5E}"/>
              </a:ext>
            </a:extLst>
          </p:cNvPr>
          <p:cNvSpPr/>
          <p:nvPr/>
        </p:nvSpPr>
        <p:spPr>
          <a:xfrm>
            <a:off x="9568944" y="430080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D7CF1A6D-BCF4-4DAB-8D39-15B1F3B06C68}"/>
              </a:ext>
            </a:extLst>
          </p:cNvPr>
          <p:cNvSpPr/>
          <p:nvPr/>
        </p:nvSpPr>
        <p:spPr>
          <a:xfrm>
            <a:off x="10751959" y="4300809"/>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774CC2FD-2315-4050-8DFA-07A1E24BD855}"/>
              </a:ext>
            </a:extLst>
          </p:cNvPr>
          <p:cNvSpPr txBox="1"/>
          <p:nvPr/>
        </p:nvSpPr>
        <p:spPr>
          <a:xfrm>
            <a:off x="251386" y="423367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8</a:t>
            </a:r>
          </a:p>
        </p:txBody>
      </p:sp>
      <p:sp>
        <p:nvSpPr>
          <p:cNvPr id="198" name="Rectangle 197">
            <a:extLst>
              <a:ext uri="{FF2B5EF4-FFF2-40B4-BE49-F238E27FC236}">
                <a16:creationId xmlns:a16="http://schemas.microsoft.com/office/drawing/2014/main" id="{EAB49A65-A8E4-46DA-9D89-9D42B9C8E42A}"/>
              </a:ext>
            </a:extLst>
          </p:cNvPr>
          <p:cNvSpPr/>
          <p:nvPr/>
        </p:nvSpPr>
        <p:spPr>
          <a:xfrm>
            <a:off x="1287808"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6090DEF-1311-4229-804D-9FAD8E87708E}"/>
              </a:ext>
            </a:extLst>
          </p:cNvPr>
          <p:cNvSpPr/>
          <p:nvPr/>
        </p:nvSpPr>
        <p:spPr>
          <a:xfrm>
            <a:off x="2470827"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EBDEC61B-778E-4C42-9081-1C473408E766}"/>
              </a:ext>
            </a:extLst>
          </p:cNvPr>
          <p:cNvSpPr/>
          <p:nvPr/>
        </p:nvSpPr>
        <p:spPr>
          <a:xfrm>
            <a:off x="3653847"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9BF6D0F-9332-4021-B257-ADEC300FD68F}"/>
              </a:ext>
            </a:extLst>
          </p:cNvPr>
          <p:cNvSpPr/>
          <p:nvPr/>
        </p:nvSpPr>
        <p:spPr>
          <a:xfrm>
            <a:off x="4836866" y="447374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C78C8E3D-83D5-44CE-8DFC-7067F53E5E74}"/>
              </a:ext>
            </a:extLst>
          </p:cNvPr>
          <p:cNvSpPr/>
          <p:nvPr/>
        </p:nvSpPr>
        <p:spPr>
          <a:xfrm>
            <a:off x="6019885" y="447374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D98EED58-29C7-4F74-804C-DDD25A6B094F}"/>
              </a:ext>
            </a:extLst>
          </p:cNvPr>
          <p:cNvSpPr/>
          <p:nvPr/>
        </p:nvSpPr>
        <p:spPr>
          <a:xfrm>
            <a:off x="7202905" y="447374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CA65B4B2-EF93-48C4-85EB-A67E7A4E5945}"/>
              </a:ext>
            </a:extLst>
          </p:cNvPr>
          <p:cNvSpPr/>
          <p:nvPr/>
        </p:nvSpPr>
        <p:spPr>
          <a:xfrm>
            <a:off x="8385924" y="4473749"/>
            <a:ext cx="1057254" cy="1119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D6D5B43-8C03-4904-A45E-9FCD9C64A513}"/>
              </a:ext>
            </a:extLst>
          </p:cNvPr>
          <p:cNvSpPr/>
          <p:nvPr/>
        </p:nvSpPr>
        <p:spPr>
          <a:xfrm>
            <a:off x="9568944" y="447374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49FAB98F-D96A-47A2-A0F1-E0F33613FB62}"/>
              </a:ext>
            </a:extLst>
          </p:cNvPr>
          <p:cNvSpPr/>
          <p:nvPr/>
        </p:nvSpPr>
        <p:spPr>
          <a:xfrm>
            <a:off x="10751959" y="4473749"/>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78B5ED52-3C38-406C-98F0-009A8966EC1D}"/>
              </a:ext>
            </a:extLst>
          </p:cNvPr>
          <p:cNvSpPr txBox="1"/>
          <p:nvPr/>
        </p:nvSpPr>
        <p:spPr>
          <a:xfrm>
            <a:off x="251386" y="440661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9</a:t>
            </a:r>
          </a:p>
        </p:txBody>
      </p:sp>
      <p:sp>
        <p:nvSpPr>
          <p:cNvPr id="208" name="Rectangle 207">
            <a:extLst>
              <a:ext uri="{FF2B5EF4-FFF2-40B4-BE49-F238E27FC236}">
                <a16:creationId xmlns:a16="http://schemas.microsoft.com/office/drawing/2014/main" id="{1A11B2D0-3949-458B-873A-7AFB2377513D}"/>
              </a:ext>
            </a:extLst>
          </p:cNvPr>
          <p:cNvSpPr/>
          <p:nvPr/>
        </p:nvSpPr>
        <p:spPr>
          <a:xfrm>
            <a:off x="1287808"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7752F894-3B8B-4217-B566-D29C6B9842D8}"/>
              </a:ext>
            </a:extLst>
          </p:cNvPr>
          <p:cNvSpPr/>
          <p:nvPr/>
        </p:nvSpPr>
        <p:spPr>
          <a:xfrm>
            <a:off x="2470827"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EA6BE4BE-960D-4786-B67F-3565DE9458D6}"/>
              </a:ext>
            </a:extLst>
          </p:cNvPr>
          <p:cNvSpPr/>
          <p:nvPr/>
        </p:nvSpPr>
        <p:spPr>
          <a:xfrm>
            <a:off x="3653847"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C86B49EF-7B8D-4F7F-9C22-5A3EE0E4859A}"/>
              </a:ext>
            </a:extLst>
          </p:cNvPr>
          <p:cNvSpPr/>
          <p:nvPr/>
        </p:nvSpPr>
        <p:spPr>
          <a:xfrm>
            <a:off x="4836866" y="468562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6FDED7A8-C3DE-4800-9201-48DF0C703267}"/>
              </a:ext>
            </a:extLst>
          </p:cNvPr>
          <p:cNvSpPr/>
          <p:nvPr/>
        </p:nvSpPr>
        <p:spPr>
          <a:xfrm>
            <a:off x="6019885"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F882B4E5-F363-4AFE-A5F9-80A60A4BBFE7}"/>
              </a:ext>
            </a:extLst>
          </p:cNvPr>
          <p:cNvSpPr/>
          <p:nvPr/>
        </p:nvSpPr>
        <p:spPr>
          <a:xfrm>
            <a:off x="7202905"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7D19499D-423C-4E46-8A8D-8974E0F8CFBF}"/>
              </a:ext>
            </a:extLst>
          </p:cNvPr>
          <p:cNvSpPr/>
          <p:nvPr/>
        </p:nvSpPr>
        <p:spPr>
          <a:xfrm>
            <a:off x="8385924" y="468562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B6131DDB-87EB-4057-9CFB-F4CF87A41A60}"/>
              </a:ext>
            </a:extLst>
          </p:cNvPr>
          <p:cNvSpPr/>
          <p:nvPr/>
        </p:nvSpPr>
        <p:spPr>
          <a:xfrm>
            <a:off x="9568944" y="4685627"/>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85840F10-3DB9-4DA3-9323-57952046D9A4}"/>
              </a:ext>
            </a:extLst>
          </p:cNvPr>
          <p:cNvSpPr/>
          <p:nvPr/>
        </p:nvSpPr>
        <p:spPr>
          <a:xfrm>
            <a:off x="10751959" y="4685627"/>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8D5C2BDA-289D-4149-A573-F3E00A65EF14}"/>
              </a:ext>
            </a:extLst>
          </p:cNvPr>
          <p:cNvSpPr txBox="1"/>
          <p:nvPr/>
        </p:nvSpPr>
        <p:spPr>
          <a:xfrm>
            <a:off x="251386" y="4618494"/>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10</a:t>
            </a:r>
          </a:p>
        </p:txBody>
      </p:sp>
      <p:sp>
        <p:nvSpPr>
          <p:cNvPr id="218" name="Rectangle 217">
            <a:extLst>
              <a:ext uri="{FF2B5EF4-FFF2-40B4-BE49-F238E27FC236}">
                <a16:creationId xmlns:a16="http://schemas.microsoft.com/office/drawing/2014/main" id="{8F8DEC89-1E9A-4564-A30B-BD0B9D5D87E7}"/>
              </a:ext>
            </a:extLst>
          </p:cNvPr>
          <p:cNvSpPr/>
          <p:nvPr/>
        </p:nvSpPr>
        <p:spPr>
          <a:xfrm>
            <a:off x="1297968"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DA422465-121C-4B7D-88EC-5853A64B56CA}"/>
              </a:ext>
            </a:extLst>
          </p:cNvPr>
          <p:cNvSpPr/>
          <p:nvPr/>
        </p:nvSpPr>
        <p:spPr>
          <a:xfrm>
            <a:off x="2480987"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14294EA7-94CB-4F41-BE17-7CA602B6EBC8}"/>
              </a:ext>
            </a:extLst>
          </p:cNvPr>
          <p:cNvSpPr/>
          <p:nvPr/>
        </p:nvSpPr>
        <p:spPr>
          <a:xfrm>
            <a:off x="3664007"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154C375F-FCCC-44EB-9978-A6931BC75566}"/>
              </a:ext>
            </a:extLst>
          </p:cNvPr>
          <p:cNvSpPr/>
          <p:nvPr/>
        </p:nvSpPr>
        <p:spPr>
          <a:xfrm>
            <a:off x="4847026" y="4908659"/>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0C936F66-58AC-492C-AC36-EDCF1AF7F202}"/>
              </a:ext>
            </a:extLst>
          </p:cNvPr>
          <p:cNvSpPr/>
          <p:nvPr/>
        </p:nvSpPr>
        <p:spPr>
          <a:xfrm>
            <a:off x="6030045"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3CFB2BFB-F9D7-4504-812E-9A5F07E0B550}"/>
              </a:ext>
            </a:extLst>
          </p:cNvPr>
          <p:cNvSpPr/>
          <p:nvPr/>
        </p:nvSpPr>
        <p:spPr>
          <a:xfrm>
            <a:off x="7213065"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6BF19EFB-6536-4A8E-9836-3AB676DB3715}"/>
              </a:ext>
            </a:extLst>
          </p:cNvPr>
          <p:cNvSpPr/>
          <p:nvPr/>
        </p:nvSpPr>
        <p:spPr>
          <a:xfrm>
            <a:off x="8396084" y="4908659"/>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3F3438BD-903F-46AB-A6F3-74EF6BE098C4}"/>
              </a:ext>
            </a:extLst>
          </p:cNvPr>
          <p:cNvSpPr/>
          <p:nvPr/>
        </p:nvSpPr>
        <p:spPr>
          <a:xfrm>
            <a:off x="9579104" y="4908659"/>
            <a:ext cx="1057254" cy="1119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5F7D6B0E-00A5-4B2F-8544-668DB1B7102A}"/>
              </a:ext>
            </a:extLst>
          </p:cNvPr>
          <p:cNvSpPr/>
          <p:nvPr/>
        </p:nvSpPr>
        <p:spPr>
          <a:xfrm>
            <a:off x="10762119" y="4908659"/>
            <a:ext cx="1057254" cy="1119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FB2FD0EA-0463-438D-B24F-FA513ABB498F}"/>
              </a:ext>
            </a:extLst>
          </p:cNvPr>
          <p:cNvSpPr txBox="1"/>
          <p:nvPr/>
        </p:nvSpPr>
        <p:spPr>
          <a:xfrm>
            <a:off x="261546" y="4841526"/>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11</a:t>
            </a:r>
          </a:p>
        </p:txBody>
      </p:sp>
      <p:sp>
        <p:nvSpPr>
          <p:cNvPr id="228" name="Rectangle 227">
            <a:extLst>
              <a:ext uri="{FF2B5EF4-FFF2-40B4-BE49-F238E27FC236}">
                <a16:creationId xmlns:a16="http://schemas.microsoft.com/office/drawing/2014/main" id="{CA820FA0-38AB-44E4-94CE-047E442D6630}"/>
              </a:ext>
            </a:extLst>
          </p:cNvPr>
          <p:cNvSpPr/>
          <p:nvPr/>
        </p:nvSpPr>
        <p:spPr>
          <a:xfrm>
            <a:off x="1297968"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D4C397A1-3875-4DFE-AC84-87EF37A831EC}"/>
              </a:ext>
            </a:extLst>
          </p:cNvPr>
          <p:cNvSpPr/>
          <p:nvPr/>
        </p:nvSpPr>
        <p:spPr>
          <a:xfrm>
            <a:off x="2480987"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14800370-CE0F-421D-9413-CA3A2E17D990}"/>
              </a:ext>
            </a:extLst>
          </p:cNvPr>
          <p:cNvSpPr/>
          <p:nvPr/>
        </p:nvSpPr>
        <p:spPr>
          <a:xfrm>
            <a:off x="3664007"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DC52E779-0470-4B11-B2A3-76315B00204F}"/>
              </a:ext>
            </a:extLst>
          </p:cNvPr>
          <p:cNvSpPr/>
          <p:nvPr/>
        </p:nvSpPr>
        <p:spPr>
          <a:xfrm>
            <a:off x="4847026" y="5142957"/>
            <a:ext cx="1057255"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7B50FA82-191B-4E3B-9C88-28F3A8A2FFA4}"/>
              </a:ext>
            </a:extLst>
          </p:cNvPr>
          <p:cNvSpPr/>
          <p:nvPr/>
        </p:nvSpPr>
        <p:spPr>
          <a:xfrm>
            <a:off x="6030045"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041B1AC7-11F2-4332-869C-A5E20347F35D}"/>
              </a:ext>
            </a:extLst>
          </p:cNvPr>
          <p:cNvSpPr/>
          <p:nvPr/>
        </p:nvSpPr>
        <p:spPr>
          <a:xfrm>
            <a:off x="7213065"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37A0985-5DCF-40CF-9119-8FC9ACDFA982}"/>
              </a:ext>
            </a:extLst>
          </p:cNvPr>
          <p:cNvSpPr/>
          <p:nvPr/>
        </p:nvSpPr>
        <p:spPr>
          <a:xfrm>
            <a:off x="8396084" y="5142957"/>
            <a:ext cx="1057254" cy="111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0F0752EC-9C04-4B9E-90BF-9F8548B12FB2}"/>
              </a:ext>
            </a:extLst>
          </p:cNvPr>
          <p:cNvSpPr/>
          <p:nvPr/>
        </p:nvSpPr>
        <p:spPr>
          <a:xfrm>
            <a:off x="9579104" y="5142957"/>
            <a:ext cx="1057254" cy="111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2E82D2EB-8DD9-4A6D-8061-2685988A1403}"/>
              </a:ext>
            </a:extLst>
          </p:cNvPr>
          <p:cNvSpPr/>
          <p:nvPr/>
        </p:nvSpPr>
        <p:spPr>
          <a:xfrm>
            <a:off x="10762119" y="5142957"/>
            <a:ext cx="1057254" cy="1119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5C345872-8352-484C-899E-A4C3BB9C5A9A}"/>
              </a:ext>
            </a:extLst>
          </p:cNvPr>
          <p:cNvSpPr txBox="1"/>
          <p:nvPr/>
        </p:nvSpPr>
        <p:spPr>
          <a:xfrm>
            <a:off x="261546" y="5075824"/>
            <a:ext cx="1036422" cy="246221"/>
          </a:xfrm>
          <a:prstGeom prst="rect">
            <a:avLst/>
          </a:prstGeom>
          <a:noFill/>
        </p:spPr>
        <p:txBody>
          <a:bodyPr wrap="square" rtlCol="0">
            <a:spAutoFit/>
          </a:bodyPr>
          <a:lstStyle/>
          <a:p>
            <a:r>
              <a:rPr lang="en-US" sz="1000" b="1">
                <a:solidFill>
                  <a:schemeClr val="accent1">
                    <a:lumMod val="75000"/>
                  </a:schemeClr>
                </a:solidFill>
                <a:latin typeface="Georgia Pro Cond" panose="02040506050405020303" pitchFamily="18" charset="0"/>
              </a:rPr>
              <a:t>Week 12</a:t>
            </a:r>
          </a:p>
        </p:txBody>
      </p:sp>
    </p:spTree>
    <p:extLst>
      <p:ext uri="{BB962C8B-B14F-4D97-AF65-F5344CB8AC3E}">
        <p14:creationId xmlns:p14="http://schemas.microsoft.com/office/powerpoint/2010/main" val="123956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614C8-F64C-4427-AA25-1EA19616CBAF}"/>
              </a:ext>
            </a:extLst>
          </p:cNvPr>
          <p:cNvSpPr>
            <a:spLocks noGrp="1"/>
          </p:cNvSpPr>
          <p:nvPr>
            <p:ph idx="1"/>
          </p:nvPr>
        </p:nvSpPr>
        <p:spPr>
          <a:xfrm>
            <a:off x="553315" y="1424943"/>
            <a:ext cx="8825147" cy="1015688"/>
          </a:xfrm>
        </p:spPr>
        <p:txBody>
          <a:bodyPr>
            <a:normAutofit/>
          </a:bodyPr>
          <a:lstStyle/>
          <a:p>
            <a:pPr marL="36900" indent="0">
              <a:buNone/>
            </a:pPr>
            <a:r>
              <a:rPr lang="en-US" sz="1800">
                <a:ln w="0"/>
                <a:solidFill>
                  <a:schemeClr val="bg1"/>
                </a:solidFill>
                <a:effectLst>
                  <a:outerShdw blurRad="38100" dist="19050" dir="2700000" algn="tl" rotWithShape="0">
                    <a:schemeClr val="dk1">
                      <a:alpha val="40000"/>
                    </a:schemeClr>
                  </a:outerShdw>
                </a:effectLst>
              </a:rPr>
              <a:t>To develop an automated interview process tool that provides a comprehensive and objective assessment of candidates by evaluating personality traits, technical skills, problem-solving abilities, code complexity, maintainability, and non-verbal communication aspects.</a:t>
            </a:r>
          </a:p>
        </p:txBody>
      </p:sp>
      <p:sp>
        <p:nvSpPr>
          <p:cNvPr id="9" name="TextBox 4">
            <a:extLst>
              <a:ext uri="{FF2B5EF4-FFF2-40B4-BE49-F238E27FC236}">
                <a16:creationId xmlns:a16="http://schemas.microsoft.com/office/drawing/2014/main" id="{A22362F9-B973-4A1E-B148-DD58DB8ACE97}"/>
              </a:ext>
            </a:extLst>
          </p:cNvPr>
          <p:cNvSpPr txBox="1"/>
          <p:nvPr/>
        </p:nvSpPr>
        <p:spPr>
          <a:xfrm>
            <a:off x="390757" y="132773"/>
            <a:ext cx="9655299" cy="1023357"/>
          </a:xfrm>
          <a:prstGeom prst="rect">
            <a:avLst/>
          </a:prstGeom>
        </p:spPr>
        <p:txBody>
          <a:bodyPr wrap="square" lIns="0" tIns="0" rIns="0" bIns="0" rtlCol="0" anchor="t">
            <a:spAutoFit/>
          </a:bodyPr>
          <a:lstStyle/>
          <a:p>
            <a:pPr algn="l">
              <a:lnSpc>
                <a:spcPts val="8400"/>
              </a:lnSpc>
            </a:pPr>
            <a:r>
              <a:rPr lang="en-US" sz="6000" b="1">
                <a:solidFill>
                  <a:schemeClr val="bg1"/>
                </a:solidFill>
                <a:latin typeface="Poppins Medium Bold"/>
                <a:ea typeface="Poppins Medium Bold"/>
                <a:cs typeface="Poppins Medium Bold"/>
                <a:sym typeface="Poppins Medium Bold"/>
              </a:rPr>
              <a:t>RESEARCH OBJECTIVES</a:t>
            </a:r>
          </a:p>
        </p:txBody>
      </p:sp>
      <p:sp>
        <p:nvSpPr>
          <p:cNvPr id="13" name="AutoShape 5">
            <a:extLst>
              <a:ext uri="{FF2B5EF4-FFF2-40B4-BE49-F238E27FC236}">
                <a16:creationId xmlns:a16="http://schemas.microsoft.com/office/drawing/2014/main" id="{6E7652FB-7450-4E2B-9027-40D6AF3546B2}"/>
              </a:ext>
            </a:extLst>
          </p:cNvPr>
          <p:cNvSpPr/>
          <p:nvPr/>
        </p:nvSpPr>
        <p:spPr>
          <a:xfrm flipV="1">
            <a:off x="699656" y="1213828"/>
            <a:ext cx="9057672" cy="0"/>
          </a:xfrm>
          <a:prstGeom prst="line">
            <a:avLst/>
          </a:prstGeom>
          <a:ln w="25400" cap="rnd">
            <a:solidFill>
              <a:srgbClr val="10B5BF"/>
            </a:solidFill>
            <a:prstDash val="solid"/>
            <a:headEnd type="none" w="sm" len="sm"/>
            <a:tailEnd type="none" w="sm" len="sm"/>
          </a:ln>
        </p:spPr>
        <p:txBody>
          <a:bodyPr/>
          <a:lstStyle/>
          <a:p>
            <a:endParaRPr lang="en-US"/>
          </a:p>
        </p:txBody>
      </p:sp>
      <p:sp>
        <p:nvSpPr>
          <p:cNvPr id="10" name="Freeform 2">
            <a:extLst>
              <a:ext uri="{FF2B5EF4-FFF2-40B4-BE49-F238E27FC236}">
                <a16:creationId xmlns:a16="http://schemas.microsoft.com/office/drawing/2014/main" id="{267276C0-A368-4475-A6D3-1519ACF06CB3}"/>
              </a:ext>
            </a:extLst>
          </p:cNvPr>
          <p:cNvSpPr/>
          <p:nvPr/>
        </p:nvSpPr>
        <p:spPr>
          <a:xfrm>
            <a:off x="9495692" y="-330502"/>
            <a:ext cx="3269072" cy="6858000"/>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11" name="Group 3">
            <a:extLst>
              <a:ext uri="{FF2B5EF4-FFF2-40B4-BE49-F238E27FC236}">
                <a16:creationId xmlns:a16="http://schemas.microsoft.com/office/drawing/2014/main" id="{20AB97FD-2D4B-4CE8-9796-E3FAA8CC8B24}"/>
              </a:ext>
            </a:extLst>
          </p:cNvPr>
          <p:cNvGrpSpPr/>
          <p:nvPr/>
        </p:nvGrpSpPr>
        <p:grpSpPr>
          <a:xfrm>
            <a:off x="459530" y="2651745"/>
            <a:ext cx="8356224" cy="3510972"/>
            <a:chOff x="0" y="0"/>
            <a:chExt cx="3841588" cy="1340288"/>
          </a:xfrm>
        </p:grpSpPr>
        <p:sp>
          <p:nvSpPr>
            <p:cNvPr id="12" name="Freeform 4">
              <a:extLst>
                <a:ext uri="{FF2B5EF4-FFF2-40B4-BE49-F238E27FC236}">
                  <a16:creationId xmlns:a16="http://schemas.microsoft.com/office/drawing/2014/main" id="{81E6DA4E-C851-44C0-B2F2-2C12F3DC0616}"/>
                </a:ext>
              </a:extLst>
            </p:cNvPr>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14" name="TextBox 5">
              <a:extLst>
                <a:ext uri="{FF2B5EF4-FFF2-40B4-BE49-F238E27FC236}">
                  <a16:creationId xmlns:a16="http://schemas.microsoft.com/office/drawing/2014/main" id="{B34DDF5C-A92B-4E29-8CFC-C57FAE7C895B}"/>
                </a:ext>
              </a:extLst>
            </p:cNvPr>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4" name="Content Placeholder 2">
            <a:extLst>
              <a:ext uri="{FF2B5EF4-FFF2-40B4-BE49-F238E27FC236}">
                <a16:creationId xmlns:a16="http://schemas.microsoft.com/office/drawing/2014/main" id="{12CE7BD6-8D83-4F63-B40A-546B9C39F791}"/>
              </a:ext>
            </a:extLst>
          </p:cNvPr>
          <p:cNvSpPr txBox="1">
            <a:spLocks/>
          </p:cNvSpPr>
          <p:nvPr/>
        </p:nvSpPr>
        <p:spPr>
          <a:xfrm>
            <a:off x="726037" y="2906589"/>
            <a:ext cx="7919917" cy="3256128"/>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To create algorithms that assess personality traits and confidence levels from vocal features.</a:t>
            </a:r>
            <a:endParaRPr lang="en-US" sz="1800">
              <a:cs typeface="Calibri"/>
            </a:endParaRPr>
          </a:p>
          <a:p>
            <a:r>
              <a:rPr lang="en-US" sz="1800"/>
              <a:t>Integrate emotional analysis and gamified assessments for evaluate technical skills.</a:t>
            </a:r>
            <a:endParaRPr lang="en-US" sz="1800">
              <a:cs typeface="Calibri"/>
            </a:endParaRPr>
          </a:p>
          <a:p>
            <a:r>
              <a:rPr lang="en-US" sz="1800"/>
              <a:t>Assesses the complexity and maintainability of code submissions.</a:t>
            </a:r>
            <a:endParaRPr lang="en-US" sz="1800">
              <a:cs typeface="Calibri"/>
            </a:endParaRPr>
          </a:p>
          <a:p>
            <a:r>
              <a:rPr lang="en-US" sz="1800"/>
              <a:t>create video-based mockup tests and cover letters to evaluate candidates’ Background suitability to the company.</a:t>
            </a:r>
            <a:endParaRPr lang="en-US" sz="1800">
              <a:cs typeface="Calibri"/>
            </a:endParaRPr>
          </a:p>
          <a:p>
            <a:r>
              <a:rPr lang="en-US" sz="1800"/>
              <a:t>Validate the effectiveness of the integrated tool against traditional assessment methods and industry benchmarks.</a:t>
            </a:r>
            <a:endParaRPr lang="en-US" sz="1800">
              <a:cs typeface="Calibri"/>
            </a:endParaRPr>
          </a:p>
        </p:txBody>
      </p:sp>
      <p:sp>
        <p:nvSpPr>
          <p:cNvPr id="8" name="Freeform 5">
            <a:extLst>
              <a:ext uri="{FF2B5EF4-FFF2-40B4-BE49-F238E27FC236}">
                <a16:creationId xmlns:a16="http://schemas.microsoft.com/office/drawing/2014/main" id="{83F48C1A-312C-472B-8AE8-EAD89A2B0AD2}"/>
              </a:ext>
            </a:extLst>
          </p:cNvPr>
          <p:cNvSpPr/>
          <p:nvPr/>
        </p:nvSpPr>
        <p:spPr>
          <a:xfrm rot="2340000">
            <a:off x="8666468" y="4395331"/>
            <a:ext cx="2035298" cy="2055529"/>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464055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A22635A7-DB8F-C330-97A8-F8A467C56985}"/>
              </a:ext>
            </a:extLst>
          </p:cNvPr>
          <p:cNvSpPr/>
          <p:nvPr/>
        </p:nvSpPr>
        <p:spPr>
          <a:xfrm>
            <a:off x="4611150" y="2382660"/>
            <a:ext cx="3006638" cy="29092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841448" y="377687"/>
            <a:ext cx="10353762" cy="970450"/>
          </a:xfrm>
        </p:spPr>
        <p:txBody>
          <a:bodyPr>
            <a:normAutofit/>
          </a:bodyPr>
          <a:lstStyle/>
          <a:p>
            <a:r>
              <a:rPr lang="en-US" sz="3600">
                <a:ln w="0"/>
                <a:effectLst>
                  <a:outerShdw blurRad="38100" dist="19050" dir="2700000" algn="tl" rotWithShape="0">
                    <a:prstClr val="black">
                      <a:alpha val="40000"/>
                    </a:prstClr>
                  </a:outerShdw>
                </a:effectLst>
              </a:rPr>
              <a:t>System and Software Specification Requirement</a:t>
            </a:r>
          </a:p>
          <a:p>
            <a:endParaRPr lang="en-US" sz="3600">
              <a:ln w="0"/>
              <a:effectLst>
                <a:outerShdw blurRad="38100" dist="19050" dir="2700000" algn="tl" rotWithShape="0">
                  <a:prstClr val="black">
                    <a:alpha val="40000"/>
                  </a:prstClr>
                </a:outerShdw>
              </a:effectLst>
            </a:endParaRPr>
          </a:p>
        </p:txBody>
      </p:sp>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pic>
        <p:nvPicPr>
          <p:cNvPr id="23" name="Content Placeholder 22" descr="A computer screen with a pencil and a checklist&#10;&#10;Description automatically generated">
            <a:extLst>
              <a:ext uri="{FF2B5EF4-FFF2-40B4-BE49-F238E27FC236}">
                <a16:creationId xmlns:a16="http://schemas.microsoft.com/office/drawing/2014/main" id="{B6712E19-800D-856B-C253-F234788BE108}"/>
              </a:ext>
            </a:extLst>
          </p:cNvPr>
          <p:cNvPicPr>
            <a:picLocks noGrp="1" noChangeAspect="1"/>
          </p:cNvPicPr>
          <p:nvPr>
            <p:ph idx="1"/>
          </p:nvPr>
        </p:nvPicPr>
        <p:blipFill>
          <a:blip r:embed="rId3"/>
          <a:stretch>
            <a:fillRect/>
          </a:stretch>
        </p:blipFill>
        <p:spPr>
          <a:xfrm>
            <a:off x="7316304" y="4795664"/>
            <a:ext cx="585305" cy="597867"/>
          </a:xfrm>
        </p:spPr>
      </p:pic>
      <p:sp>
        <p:nvSpPr>
          <p:cNvPr id="13" name="Rectangle: Rounded Corners 12">
            <a:extLst>
              <a:ext uri="{FF2B5EF4-FFF2-40B4-BE49-F238E27FC236}">
                <a16:creationId xmlns:a16="http://schemas.microsoft.com/office/drawing/2014/main" id="{A26F10DC-1294-E80B-6F06-F3E6857001A8}"/>
              </a:ext>
            </a:extLst>
          </p:cNvPr>
          <p:cNvSpPr/>
          <p:nvPr/>
        </p:nvSpPr>
        <p:spPr>
          <a:xfrm>
            <a:off x="856368" y="1830486"/>
            <a:ext cx="3050811" cy="403563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mputer with a gear in the screen&#10;&#10;Description automatically generated">
            <a:extLst>
              <a:ext uri="{FF2B5EF4-FFF2-40B4-BE49-F238E27FC236}">
                <a16:creationId xmlns:a16="http://schemas.microsoft.com/office/drawing/2014/main" id="{5C60FF81-14B9-9C2E-3167-EAC269EAB1C3}"/>
              </a:ext>
            </a:extLst>
          </p:cNvPr>
          <p:cNvPicPr>
            <a:picLocks noChangeAspect="1"/>
          </p:cNvPicPr>
          <p:nvPr/>
        </p:nvPicPr>
        <p:blipFill>
          <a:blip r:embed="rId4"/>
          <a:stretch>
            <a:fillRect/>
          </a:stretch>
        </p:blipFill>
        <p:spPr>
          <a:xfrm>
            <a:off x="746746" y="1525311"/>
            <a:ext cx="615812" cy="604769"/>
          </a:xfrm>
          <a:prstGeom prst="rect">
            <a:avLst/>
          </a:prstGeom>
        </p:spPr>
      </p:pic>
      <p:cxnSp>
        <p:nvCxnSpPr>
          <p:cNvPr id="15" name="Straight Arrow Connector 14">
            <a:extLst>
              <a:ext uri="{FF2B5EF4-FFF2-40B4-BE49-F238E27FC236}">
                <a16:creationId xmlns:a16="http://schemas.microsoft.com/office/drawing/2014/main" id="{2C904091-5C00-039B-E24F-C977118B2C3F}"/>
              </a:ext>
            </a:extLst>
          </p:cNvPr>
          <p:cNvCxnSpPr/>
          <p:nvPr/>
        </p:nvCxnSpPr>
        <p:spPr>
          <a:xfrm flipV="1">
            <a:off x="1054865" y="2428449"/>
            <a:ext cx="2615093" cy="13249"/>
          </a:xfrm>
          <a:prstGeom prst="straightConnector1">
            <a:avLst/>
          </a:prstGeom>
          <a:ln w="12700">
            <a:solidFill>
              <a:schemeClr val="tx1">
                <a:lumMod val="75000"/>
                <a:lumOff val="25000"/>
              </a:schemeClr>
            </a:solidFill>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FAA7FE65-94DC-8D7A-2964-0D9D57A18249}"/>
              </a:ext>
            </a:extLst>
          </p:cNvPr>
          <p:cNvSpPr txBox="1"/>
          <p:nvPr/>
        </p:nvSpPr>
        <p:spPr>
          <a:xfrm>
            <a:off x="1135002" y="2110083"/>
            <a:ext cx="25025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Functional Requirements</a:t>
            </a:r>
            <a:endParaRPr lang="en-US"/>
          </a:p>
        </p:txBody>
      </p:sp>
      <p:sp>
        <p:nvSpPr>
          <p:cNvPr id="18" name="TextBox 17">
            <a:extLst>
              <a:ext uri="{FF2B5EF4-FFF2-40B4-BE49-F238E27FC236}">
                <a16:creationId xmlns:a16="http://schemas.microsoft.com/office/drawing/2014/main" id="{0D0F3AAB-7F18-5A28-F51B-861E576735D7}"/>
              </a:ext>
            </a:extLst>
          </p:cNvPr>
          <p:cNvSpPr txBox="1"/>
          <p:nvPr/>
        </p:nvSpPr>
        <p:spPr>
          <a:xfrm>
            <a:off x="4613698" y="2386170"/>
            <a:ext cx="3352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r>
              <a:rPr lang="en-US">
                <a:cs typeface="Calibri"/>
              </a:rPr>
              <a:t> Non-Functional Requirements</a:t>
            </a:r>
          </a:p>
        </p:txBody>
      </p:sp>
      <p:cxnSp>
        <p:nvCxnSpPr>
          <p:cNvPr id="19" name="Straight Arrow Connector 18">
            <a:extLst>
              <a:ext uri="{FF2B5EF4-FFF2-40B4-BE49-F238E27FC236}">
                <a16:creationId xmlns:a16="http://schemas.microsoft.com/office/drawing/2014/main" id="{92AFEE13-C90A-20A1-B940-615E1B380EFD}"/>
              </a:ext>
            </a:extLst>
          </p:cNvPr>
          <p:cNvCxnSpPr>
            <a:cxnSpLocks/>
          </p:cNvCxnSpPr>
          <p:nvPr/>
        </p:nvCxnSpPr>
        <p:spPr>
          <a:xfrm flipV="1">
            <a:off x="4710256" y="2980621"/>
            <a:ext cx="2858049" cy="24293"/>
          </a:xfrm>
          <a:prstGeom prst="straightConnector1">
            <a:avLst/>
          </a:prstGeom>
          <a:ln w="12700">
            <a:solidFill>
              <a:schemeClr val="tx1">
                <a:lumMod val="75000"/>
                <a:lumOff val="25000"/>
              </a:schemeClr>
            </a:solidFill>
          </a:ln>
        </p:spPr>
        <p:style>
          <a:lnRef idx="1">
            <a:schemeClr val="accent3"/>
          </a:lnRef>
          <a:fillRef idx="0">
            <a:schemeClr val="accent3"/>
          </a:fillRef>
          <a:effectRef idx="0">
            <a:schemeClr val="accent3"/>
          </a:effectRef>
          <a:fontRef idx="minor">
            <a:schemeClr val="tx1"/>
          </a:fontRef>
        </p:style>
      </p:cxnSp>
      <p:sp>
        <p:nvSpPr>
          <p:cNvPr id="21" name="TextBox 20">
            <a:extLst>
              <a:ext uri="{FF2B5EF4-FFF2-40B4-BE49-F238E27FC236}">
                <a16:creationId xmlns:a16="http://schemas.microsoft.com/office/drawing/2014/main" id="{C84734C7-8AF1-E89F-E2C4-2D64DAA3AB45}"/>
              </a:ext>
            </a:extLst>
          </p:cNvPr>
          <p:cNvSpPr txBox="1"/>
          <p:nvPr/>
        </p:nvSpPr>
        <p:spPr>
          <a:xfrm>
            <a:off x="1008523" y="2765306"/>
            <a:ext cx="264920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Audio Input</a:t>
            </a:r>
          </a:p>
          <a:p>
            <a:pPr marL="285750" indent="-285750">
              <a:buFont typeface="Arial"/>
              <a:buChar char="•"/>
            </a:pPr>
            <a:r>
              <a:rPr lang="en-US" sz="1600">
                <a:ea typeface="+mn-lt"/>
                <a:cs typeface="+mn-lt"/>
              </a:rPr>
              <a:t>Frequency Analyze</a:t>
            </a:r>
          </a:p>
          <a:p>
            <a:pPr marL="285750" indent="-285750">
              <a:buFont typeface="Arial"/>
              <a:buChar char="•"/>
            </a:pPr>
            <a:r>
              <a:rPr lang="en-US" sz="1600">
                <a:cs typeface="Calibri" panose="020F0502020204030204"/>
              </a:rPr>
              <a:t>Confidence Scoring</a:t>
            </a:r>
          </a:p>
          <a:p>
            <a:pPr marL="285750" indent="-285750">
              <a:buFont typeface="Arial"/>
              <a:buChar char="•"/>
            </a:pPr>
            <a:r>
              <a:rPr lang="en-US" sz="1600">
                <a:cs typeface="Calibri" panose="020F0502020204030204"/>
              </a:rPr>
              <a:t>Feedback and reporting</a:t>
            </a:r>
          </a:p>
        </p:txBody>
      </p:sp>
      <p:sp>
        <p:nvSpPr>
          <p:cNvPr id="24" name="TextBox 23">
            <a:extLst>
              <a:ext uri="{FF2B5EF4-FFF2-40B4-BE49-F238E27FC236}">
                <a16:creationId xmlns:a16="http://schemas.microsoft.com/office/drawing/2014/main" id="{BB551DC4-F79C-8F23-FF39-78A7FAB17DE7}"/>
              </a:ext>
            </a:extLst>
          </p:cNvPr>
          <p:cNvSpPr txBox="1"/>
          <p:nvPr/>
        </p:nvSpPr>
        <p:spPr>
          <a:xfrm>
            <a:off x="4948749" y="3468509"/>
            <a:ext cx="2395923"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Performance</a:t>
            </a:r>
            <a:endParaRPr lang="en-US"/>
          </a:p>
          <a:p>
            <a:pPr marL="285750" indent="-285750">
              <a:buFont typeface="Arial"/>
              <a:buChar char="•"/>
            </a:pPr>
            <a:r>
              <a:rPr lang="en-US" sz="1600">
                <a:ea typeface="+mn-lt"/>
                <a:cs typeface="+mn-lt"/>
              </a:rPr>
              <a:t>Accuracy</a:t>
            </a:r>
          </a:p>
          <a:p>
            <a:pPr marL="285750" indent="-285750">
              <a:buFont typeface="Arial"/>
              <a:buChar char="•"/>
            </a:pPr>
            <a:r>
              <a:rPr lang="en-US" sz="1600">
                <a:ea typeface="+mn-lt"/>
                <a:cs typeface="+mn-lt"/>
              </a:rPr>
              <a:t>High Accuracy and Reliability</a:t>
            </a:r>
          </a:p>
          <a:p>
            <a:pPr marL="285750" indent="-285750">
              <a:buFont typeface="Arial"/>
              <a:buChar char="•"/>
            </a:pPr>
            <a:r>
              <a:rPr lang="en-US" sz="1600">
                <a:ea typeface="+mn-lt"/>
                <a:cs typeface="+mn-lt"/>
              </a:rPr>
              <a:t>Security and Privacy</a:t>
            </a:r>
            <a:endParaRPr lang="en-US" sz="1600">
              <a:cs typeface="Calibri"/>
            </a:endParaRPr>
          </a:p>
        </p:txBody>
      </p:sp>
      <p:sp>
        <p:nvSpPr>
          <p:cNvPr id="25" name="Rectangle: Rounded Corners 24">
            <a:extLst>
              <a:ext uri="{FF2B5EF4-FFF2-40B4-BE49-F238E27FC236}">
                <a16:creationId xmlns:a16="http://schemas.microsoft.com/office/drawing/2014/main" id="{BAC4E00D-981F-C181-BCE5-70FCF9354567}"/>
              </a:ext>
            </a:extLst>
          </p:cNvPr>
          <p:cNvSpPr/>
          <p:nvPr/>
        </p:nvSpPr>
        <p:spPr>
          <a:xfrm>
            <a:off x="8410107" y="2725007"/>
            <a:ext cx="3050811" cy="212511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32738DF5-E299-B56D-50C9-E1E9D3677DEC}"/>
              </a:ext>
            </a:extLst>
          </p:cNvPr>
          <p:cNvCxnSpPr>
            <a:cxnSpLocks/>
          </p:cNvCxnSpPr>
          <p:nvPr/>
        </p:nvCxnSpPr>
        <p:spPr>
          <a:xfrm flipV="1">
            <a:off x="8652777" y="3345058"/>
            <a:ext cx="2615093" cy="13249"/>
          </a:xfrm>
          <a:prstGeom prst="straightConnector1">
            <a:avLst/>
          </a:prstGeom>
          <a:ln w="12700">
            <a:solidFill>
              <a:schemeClr val="tx1">
                <a:lumMod val="75000"/>
                <a:lumOff val="25000"/>
              </a:schemeClr>
            </a:solidFill>
          </a:ln>
        </p:spPr>
        <p:style>
          <a:lnRef idx="1">
            <a:schemeClr val="accent3"/>
          </a:lnRef>
          <a:fillRef idx="0">
            <a:schemeClr val="accent3"/>
          </a:fillRef>
          <a:effectRef idx="0">
            <a:schemeClr val="accent3"/>
          </a:effectRef>
          <a:fontRef idx="minor">
            <a:schemeClr val="tx1"/>
          </a:fontRef>
        </p:style>
      </p:cxnSp>
      <p:sp>
        <p:nvSpPr>
          <p:cNvPr id="28" name="TextBox 27">
            <a:extLst>
              <a:ext uri="{FF2B5EF4-FFF2-40B4-BE49-F238E27FC236}">
                <a16:creationId xmlns:a16="http://schemas.microsoft.com/office/drawing/2014/main" id="{40B13099-7F90-56A3-2808-6EE0D245FB1B}"/>
              </a:ext>
            </a:extLst>
          </p:cNvPr>
          <p:cNvSpPr txBox="1"/>
          <p:nvPr/>
        </p:nvSpPr>
        <p:spPr>
          <a:xfrm>
            <a:off x="8732914" y="3026691"/>
            <a:ext cx="25025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Software Requirements</a:t>
            </a:r>
            <a:endParaRPr lang="en-US"/>
          </a:p>
        </p:txBody>
      </p:sp>
      <p:sp>
        <p:nvSpPr>
          <p:cNvPr id="29" name="TextBox 28">
            <a:extLst>
              <a:ext uri="{FF2B5EF4-FFF2-40B4-BE49-F238E27FC236}">
                <a16:creationId xmlns:a16="http://schemas.microsoft.com/office/drawing/2014/main" id="{D5144A82-A473-BC46-F256-567AB2207F21}"/>
              </a:ext>
            </a:extLst>
          </p:cNvPr>
          <p:cNvSpPr txBox="1"/>
          <p:nvPr/>
        </p:nvSpPr>
        <p:spPr>
          <a:xfrm>
            <a:off x="8606436" y="3681914"/>
            <a:ext cx="26492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VS Code</a:t>
            </a:r>
          </a:p>
          <a:p>
            <a:pPr marL="285750" indent="-285750">
              <a:buFont typeface="Arial"/>
              <a:buChar char="•"/>
            </a:pPr>
            <a:r>
              <a:rPr lang="en-US" err="1">
                <a:latin typeface="Calibri"/>
                <a:ea typeface="+mn-lt"/>
                <a:cs typeface="+mn-lt"/>
              </a:rPr>
              <a:t>Jupitor</a:t>
            </a:r>
            <a:r>
              <a:rPr lang="en-US">
                <a:latin typeface="Calibri"/>
                <a:ea typeface="+mn-lt"/>
                <a:cs typeface="+mn-lt"/>
              </a:rPr>
              <a:t> Notebook</a:t>
            </a:r>
          </a:p>
          <a:p>
            <a:pPr marL="285750" indent="-285750">
              <a:buFont typeface="Arial"/>
              <a:buChar char="•"/>
            </a:pPr>
            <a:endParaRPr lang="en-US">
              <a:latin typeface="Calibri"/>
              <a:ea typeface="Open Sans"/>
              <a:cs typeface="Calibri"/>
            </a:endParaRPr>
          </a:p>
          <a:p>
            <a:pPr marL="285750" indent="-285750">
              <a:buFont typeface="Arial"/>
              <a:buChar char="•"/>
            </a:pPr>
            <a:endParaRPr lang="en-US">
              <a:latin typeface="Open Sans"/>
              <a:ea typeface="Open Sans"/>
              <a:cs typeface="Open Sans"/>
            </a:endParaRPr>
          </a:p>
        </p:txBody>
      </p:sp>
      <p:pic>
        <p:nvPicPr>
          <p:cNvPr id="30" name="Picture 29" descr="A computer screen with a code on it&#10;&#10;Description automatically generated">
            <a:extLst>
              <a:ext uri="{FF2B5EF4-FFF2-40B4-BE49-F238E27FC236}">
                <a16:creationId xmlns:a16="http://schemas.microsoft.com/office/drawing/2014/main" id="{D08B6061-1A0C-FD69-E3BC-A8EE2B517CBE}"/>
              </a:ext>
            </a:extLst>
          </p:cNvPr>
          <p:cNvPicPr>
            <a:picLocks noChangeAspect="1"/>
          </p:cNvPicPr>
          <p:nvPr/>
        </p:nvPicPr>
        <p:blipFill>
          <a:blip r:embed="rId5"/>
          <a:stretch>
            <a:fillRect/>
          </a:stretch>
        </p:blipFill>
        <p:spPr>
          <a:xfrm>
            <a:off x="8218625" y="2503625"/>
            <a:ext cx="602836" cy="658054"/>
          </a:xfrm>
          <a:prstGeom prst="rect">
            <a:avLst/>
          </a:prstGeom>
        </p:spPr>
      </p:pic>
      <p:sp>
        <p:nvSpPr>
          <p:cNvPr id="20" name="Rectangle 19">
            <a:extLst>
              <a:ext uri="{FF2B5EF4-FFF2-40B4-BE49-F238E27FC236}">
                <a16:creationId xmlns:a16="http://schemas.microsoft.com/office/drawing/2014/main" id="{739A074D-DD24-4CDC-86E9-F8F5F2996F8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spTree>
    <p:extLst>
      <p:ext uri="{BB962C8B-B14F-4D97-AF65-F5344CB8AC3E}">
        <p14:creationId xmlns:p14="http://schemas.microsoft.com/office/powerpoint/2010/main" val="3017264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924839" y="499165"/>
            <a:ext cx="10353762" cy="970450"/>
          </a:xfrm>
        </p:spPr>
        <p:txBody>
          <a:bodyPr>
            <a:normAutofit/>
          </a:bodyPr>
          <a:lstStyle/>
          <a:p>
            <a:pPr algn="ctr"/>
            <a:r>
              <a:rPr lang="en-US" sz="3600">
                <a:ln w="0"/>
                <a:effectLst>
                  <a:outerShdw blurRad="38100" dist="19050" dir="2700000" algn="tl" rotWithShape="0">
                    <a:prstClr val="black">
                      <a:alpha val="40000"/>
                    </a:prstClr>
                  </a:outerShdw>
                </a:effectLst>
                <a:ea typeface="+mj-lt"/>
                <a:cs typeface="+mj-lt"/>
              </a:rPr>
              <a:t>Technologies, Techniques, Algorithms </a:t>
            </a:r>
            <a:endParaRPr lang="en-US"/>
          </a:p>
        </p:txBody>
      </p:sp>
      <p:sp>
        <p:nvSpPr>
          <p:cNvPr id="8" name="TextBox 7">
            <a:extLst>
              <a:ext uri="{FF2B5EF4-FFF2-40B4-BE49-F238E27FC236}">
                <a16:creationId xmlns:a16="http://schemas.microsoft.com/office/drawing/2014/main" id="{D3F86548-18D3-4AE3-9522-FA86735CECD5}"/>
              </a:ext>
            </a:extLst>
          </p:cNvPr>
          <p:cNvSpPr txBox="1"/>
          <p:nvPr/>
        </p:nvSpPr>
        <p:spPr>
          <a:xfrm>
            <a:off x="11658600" y="6793468"/>
            <a:ext cx="2362200" cy="890115"/>
          </a:xfrm>
          <a:prstGeom prst="rect">
            <a:avLst/>
          </a:prstGeom>
          <a:noFill/>
        </p:spPr>
        <p:txBody>
          <a:bodyPr wrap="square" rtlCol="0">
            <a:spAutoFit/>
          </a:bodyPr>
          <a:lstStyle/>
          <a:p>
            <a:r>
              <a:rPr lang="en-US"/>
              <a:t>System diagram</a:t>
            </a:r>
          </a:p>
        </p:txBody>
      </p:sp>
      <p:sp>
        <p:nvSpPr>
          <p:cNvPr id="12" name="Rectangle: Rounded Corners 11">
            <a:extLst>
              <a:ext uri="{FF2B5EF4-FFF2-40B4-BE49-F238E27FC236}">
                <a16:creationId xmlns:a16="http://schemas.microsoft.com/office/drawing/2014/main" id="{D6743A9F-B2A5-E5F9-1F45-D0770BB1FB1C}"/>
              </a:ext>
            </a:extLst>
          </p:cNvPr>
          <p:cNvSpPr/>
          <p:nvPr/>
        </p:nvSpPr>
        <p:spPr>
          <a:xfrm>
            <a:off x="924880" y="1739033"/>
            <a:ext cx="2742955" cy="3890667"/>
          </a:xfrm>
          <a:prstGeom prst="roundRect">
            <a:avLst/>
          </a:prstGeom>
          <a:solidFill>
            <a:srgbClr val="06B1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B1B4E59-E1ED-E882-72AF-63940844A78E}"/>
              </a:ext>
            </a:extLst>
          </p:cNvPr>
          <p:cNvSpPr/>
          <p:nvPr/>
        </p:nvSpPr>
        <p:spPr>
          <a:xfrm>
            <a:off x="4407574" y="2108368"/>
            <a:ext cx="2610433" cy="329431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solidFill>
                <a:srgbClr val="B3B3B3"/>
              </a:solidFill>
              <a:latin typeface="Open Sans"/>
              <a:ea typeface="Open Sans"/>
              <a:cs typeface="Open Sans"/>
            </a:endParaRPr>
          </a:p>
        </p:txBody>
      </p:sp>
      <p:sp>
        <p:nvSpPr>
          <p:cNvPr id="16" name="Rectangle: Rounded Corners 15">
            <a:extLst>
              <a:ext uri="{FF2B5EF4-FFF2-40B4-BE49-F238E27FC236}">
                <a16:creationId xmlns:a16="http://schemas.microsoft.com/office/drawing/2014/main" id="{DDEC1A49-D422-7022-2982-B6AAF7D076FE}"/>
              </a:ext>
            </a:extLst>
          </p:cNvPr>
          <p:cNvSpPr/>
          <p:nvPr/>
        </p:nvSpPr>
        <p:spPr>
          <a:xfrm>
            <a:off x="7853085" y="1716946"/>
            <a:ext cx="2742955" cy="3890667"/>
          </a:xfrm>
          <a:prstGeom prst="roundRect">
            <a:avLst/>
          </a:prstGeom>
          <a:solidFill>
            <a:srgbClr val="06B1B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solidFill>
                <a:srgbClr val="B3B3B3"/>
              </a:solidFill>
              <a:latin typeface="Open Sans"/>
              <a:ea typeface="Open Sans"/>
              <a:cs typeface="Open Sans"/>
            </a:endParaRPr>
          </a:p>
        </p:txBody>
      </p:sp>
      <p:pic>
        <p:nvPicPr>
          <p:cNvPr id="2" name="Picture 1" descr="A wrench and screwdriver in a blue circle&#10;&#10;Description automatically generated">
            <a:extLst>
              <a:ext uri="{FF2B5EF4-FFF2-40B4-BE49-F238E27FC236}">
                <a16:creationId xmlns:a16="http://schemas.microsoft.com/office/drawing/2014/main" id="{42DE5825-9C11-FD31-86D2-4794F871A506}"/>
              </a:ext>
            </a:extLst>
          </p:cNvPr>
          <p:cNvPicPr>
            <a:picLocks noChangeAspect="1"/>
          </p:cNvPicPr>
          <p:nvPr/>
        </p:nvPicPr>
        <p:blipFill>
          <a:blip r:embed="rId2"/>
          <a:stretch>
            <a:fillRect/>
          </a:stretch>
        </p:blipFill>
        <p:spPr>
          <a:xfrm>
            <a:off x="9968946" y="1581426"/>
            <a:ext cx="845932" cy="834889"/>
          </a:xfrm>
          <a:prstGeom prst="rect">
            <a:avLst/>
          </a:prstGeom>
        </p:spPr>
      </p:pic>
      <p:sp>
        <p:nvSpPr>
          <p:cNvPr id="4" name="TextBox 3">
            <a:extLst>
              <a:ext uri="{FF2B5EF4-FFF2-40B4-BE49-F238E27FC236}">
                <a16:creationId xmlns:a16="http://schemas.microsoft.com/office/drawing/2014/main" id="{48EBC185-7371-94D7-7E36-993795FBF8CA}"/>
              </a:ext>
            </a:extLst>
          </p:cNvPr>
          <p:cNvSpPr txBox="1"/>
          <p:nvPr/>
        </p:nvSpPr>
        <p:spPr>
          <a:xfrm>
            <a:off x="1069008" y="190831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Open Sans"/>
                <a:ea typeface="Open Sans"/>
                <a:cs typeface="Open Sans"/>
              </a:rPr>
              <a:t>Technologies</a:t>
            </a:r>
          </a:p>
        </p:txBody>
      </p:sp>
      <p:sp>
        <p:nvSpPr>
          <p:cNvPr id="11" name="TextBox 10">
            <a:extLst>
              <a:ext uri="{FF2B5EF4-FFF2-40B4-BE49-F238E27FC236}">
                <a16:creationId xmlns:a16="http://schemas.microsoft.com/office/drawing/2014/main" id="{529A74B2-0F21-B8EC-FB3E-E91E6D356A82}"/>
              </a:ext>
            </a:extLst>
          </p:cNvPr>
          <p:cNvSpPr txBox="1"/>
          <p:nvPr/>
        </p:nvSpPr>
        <p:spPr>
          <a:xfrm>
            <a:off x="4404138" y="2261703"/>
            <a:ext cx="27211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Open Sans"/>
                <a:ea typeface="Open Sans"/>
                <a:cs typeface="Open Sans"/>
              </a:rPr>
              <a:t>Algorithms &amp; Architecture</a:t>
            </a:r>
            <a:endParaRPr lang="en-US" sz="2700" b="1">
              <a:solidFill>
                <a:schemeClr val="bg1"/>
              </a:solidFill>
              <a:latin typeface="Open Sans"/>
              <a:ea typeface="Open Sans"/>
              <a:cs typeface="Open Sans"/>
            </a:endParaRPr>
          </a:p>
          <a:p>
            <a:pPr algn="ctr"/>
            <a:endParaRPr lang="en-US" sz="2000" b="1">
              <a:solidFill>
                <a:schemeClr val="bg1"/>
              </a:solidFill>
              <a:latin typeface="Open Sans"/>
              <a:ea typeface="Open Sans"/>
              <a:cs typeface="Open Sans"/>
            </a:endParaRPr>
          </a:p>
        </p:txBody>
      </p:sp>
      <p:sp>
        <p:nvSpPr>
          <p:cNvPr id="15" name="TextBox 14">
            <a:extLst>
              <a:ext uri="{FF2B5EF4-FFF2-40B4-BE49-F238E27FC236}">
                <a16:creationId xmlns:a16="http://schemas.microsoft.com/office/drawing/2014/main" id="{280CDC60-1FA6-7498-B82D-896C6F9C33BA}"/>
              </a:ext>
            </a:extLst>
          </p:cNvPr>
          <p:cNvSpPr txBox="1"/>
          <p:nvPr/>
        </p:nvSpPr>
        <p:spPr>
          <a:xfrm>
            <a:off x="7750312" y="1908312"/>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Open Sans"/>
                <a:ea typeface="Open Sans"/>
                <a:cs typeface="Open Sans"/>
              </a:rPr>
              <a:t>Techniques</a:t>
            </a:r>
            <a:endParaRPr lang="en-US" sz="2000">
              <a:solidFill>
                <a:schemeClr val="bg1"/>
              </a:solidFill>
            </a:endParaRPr>
          </a:p>
          <a:p>
            <a:pPr algn="ctr"/>
            <a:endParaRPr lang="en-US" sz="2000" b="1">
              <a:solidFill>
                <a:schemeClr val="bg1"/>
              </a:solidFill>
              <a:latin typeface="Open Sans"/>
              <a:ea typeface="Open Sans"/>
              <a:cs typeface="Open Sans"/>
            </a:endParaRPr>
          </a:p>
          <a:p>
            <a:pPr algn="ctr"/>
            <a:endParaRPr lang="en-US" sz="2000" b="1">
              <a:solidFill>
                <a:schemeClr val="bg1"/>
              </a:solidFill>
              <a:latin typeface="Open Sans"/>
              <a:ea typeface="Open Sans"/>
              <a:cs typeface="Open Sans"/>
            </a:endParaRPr>
          </a:p>
        </p:txBody>
      </p:sp>
      <p:sp>
        <p:nvSpPr>
          <p:cNvPr id="17" name="TextBox 16">
            <a:extLst>
              <a:ext uri="{FF2B5EF4-FFF2-40B4-BE49-F238E27FC236}">
                <a16:creationId xmlns:a16="http://schemas.microsoft.com/office/drawing/2014/main" id="{A8C4E1F4-8025-7A1D-EA3A-1C5A38727E86}"/>
              </a:ext>
            </a:extLst>
          </p:cNvPr>
          <p:cNvSpPr txBox="1"/>
          <p:nvPr/>
        </p:nvSpPr>
        <p:spPr>
          <a:xfrm>
            <a:off x="919477" y="2585989"/>
            <a:ext cx="160006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solidFill>
                  <a:schemeClr val="bg1"/>
                </a:solidFill>
                <a:ea typeface="+mn-lt"/>
                <a:cs typeface="+mn-lt"/>
              </a:rPr>
              <a:t>ReactJS</a:t>
            </a:r>
            <a:endParaRPr lang="en-US">
              <a:solidFill>
                <a:schemeClr val="bg1"/>
              </a:solidFill>
            </a:endParaRPr>
          </a:p>
          <a:p>
            <a:pPr marL="285750" indent="-285750">
              <a:buFont typeface="Arial"/>
              <a:buChar char="•"/>
            </a:pPr>
            <a:r>
              <a:rPr lang="en-US">
                <a:solidFill>
                  <a:schemeClr val="bg1"/>
                </a:solidFill>
              </a:rPr>
              <a:t>Python</a:t>
            </a:r>
          </a:p>
          <a:p>
            <a:pPr marL="285750" indent="-285750">
              <a:buFont typeface="Arial"/>
              <a:buChar char="•"/>
            </a:pPr>
            <a:r>
              <a:rPr lang="en-US">
                <a:solidFill>
                  <a:schemeClr val="bg1"/>
                </a:solidFill>
                <a:cs typeface="Calibri"/>
              </a:rPr>
              <a:t>NodeJS</a:t>
            </a:r>
          </a:p>
          <a:p>
            <a:pPr marL="285750" indent="-285750">
              <a:buFont typeface="Arial"/>
              <a:buChar char="•"/>
            </a:pPr>
            <a:r>
              <a:rPr lang="en-US">
                <a:solidFill>
                  <a:schemeClr val="bg1"/>
                </a:solidFill>
                <a:ea typeface="+mn-lt"/>
                <a:cs typeface="+mn-lt"/>
              </a:rPr>
              <a:t>MongoDB</a:t>
            </a:r>
          </a:p>
          <a:p>
            <a:pPr marL="285750" indent="-285750">
              <a:buFont typeface="Arial"/>
              <a:buChar char="•"/>
            </a:pPr>
            <a:r>
              <a:rPr lang="en-US" err="1">
                <a:solidFill>
                  <a:schemeClr val="bg1"/>
                </a:solidFill>
                <a:cs typeface="Calibri"/>
              </a:rPr>
              <a:t>Librosa</a:t>
            </a:r>
            <a:endParaRPr lang="en-US">
              <a:solidFill>
                <a:schemeClr val="bg1"/>
              </a:solidFill>
              <a:cs typeface="Calibri"/>
            </a:endParaRPr>
          </a:p>
          <a:p>
            <a:pPr marL="285750" indent="-285750">
              <a:buFont typeface="Arial"/>
              <a:buChar char="•"/>
            </a:pPr>
            <a:r>
              <a:rPr lang="en-US">
                <a:solidFill>
                  <a:schemeClr val="bg1"/>
                </a:solidFill>
                <a:cs typeface="Calibri"/>
              </a:rPr>
              <a:t>Docker</a:t>
            </a:r>
          </a:p>
          <a:p>
            <a:pPr marL="285750" indent="-285750">
              <a:buFont typeface="Arial"/>
              <a:buChar char="•"/>
            </a:pPr>
            <a:r>
              <a:rPr lang="en-US" err="1">
                <a:solidFill>
                  <a:schemeClr val="bg1"/>
                </a:solidFill>
                <a:cs typeface="Calibri"/>
              </a:rPr>
              <a:t>Librosa</a:t>
            </a:r>
            <a:endParaRPr lang="en-US">
              <a:solidFill>
                <a:schemeClr val="bg1"/>
              </a:solidFill>
              <a:cs typeface="Calibri"/>
            </a:endParaRPr>
          </a:p>
          <a:p>
            <a:pPr marL="285750" indent="-285750">
              <a:buFont typeface="Arial"/>
              <a:buChar char="•"/>
            </a:pPr>
            <a:r>
              <a:rPr lang="en-US" err="1">
                <a:solidFill>
                  <a:schemeClr val="bg1"/>
                </a:solidFill>
                <a:cs typeface="Calibri"/>
              </a:rPr>
              <a:t>PyDub</a:t>
            </a:r>
            <a:endParaRPr lang="en-US">
              <a:solidFill>
                <a:schemeClr val="bg1"/>
              </a:solidFill>
              <a:cs typeface="Calibri"/>
            </a:endParaRPr>
          </a:p>
          <a:p>
            <a:pPr marL="285750" indent="-285750">
              <a:buFont typeface="Arial"/>
              <a:buChar char="•"/>
            </a:pPr>
            <a:r>
              <a:rPr lang="en-US">
                <a:solidFill>
                  <a:schemeClr val="bg1"/>
                </a:solidFill>
                <a:cs typeface="Calibri"/>
              </a:rPr>
              <a:t>TensorFlow</a:t>
            </a:r>
          </a:p>
          <a:p>
            <a:endParaRPr lang="en-US">
              <a:solidFill>
                <a:schemeClr val="bg1"/>
              </a:solidFill>
              <a:cs typeface="Calibri"/>
            </a:endParaRPr>
          </a:p>
        </p:txBody>
      </p:sp>
      <p:sp>
        <p:nvSpPr>
          <p:cNvPr id="18" name="TextBox 17">
            <a:extLst>
              <a:ext uri="{FF2B5EF4-FFF2-40B4-BE49-F238E27FC236}">
                <a16:creationId xmlns:a16="http://schemas.microsoft.com/office/drawing/2014/main" id="{180DA747-3F48-AF5A-4654-EAEE35103682}"/>
              </a:ext>
            </a:extLst>
          </p:cNvPr>
          <p:cNvSpPr txBox="1"/>
          <p:nvPr/>
        </p:nvSpPr>
        <p:spPr>
          <a:xfrm>
            <a:off x="4671185" y="3285372"/>
            <a:ext cx="233997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Fast Fourier Transform (FFT)</a:t>
            </a:r>
          </a:p>
          <a:p>
            <a:pPr marL="285750" indent="-285750">
              <a:buFont typeface="Arial"/>
              <a:buChar char="•"/>
            </a:pPr>
            <a:r>
              <a:rPr lang="en-US">
                <a:solidFill>
                  <a:schemeClr val="bg1"/>
                </a:solidFill>
                <a:ea typeface="+mn-lt"/>
                <a:cs typeface="+mn-lt"/>
              </a:rPr>
              <a:t>MFCC Extraction</a:t>
            </a:r>
          </a:p>
          <a:p>
            <a:pPr marL="285750" indent="-285750">
              <a:buFont typeface="Arial"/>
              <a:buChar char="•"/>
            </a:pPr>
            <a:r>
              <a:rPr lang="en-US">
                <a:solidFill>
                  <a:schemeClr val="bg1"/>
                </a:solidFill>
                <a:ea typeface="+mn-lt"/>
                <a:cs typeface="+mn-lt"/>
              </a:rPr>
              <a:t>Regression Models</a:t>
            </a:r>
            <a:endParaRPr lang="en-US">
              <a:solidFill>
                <a:schemeClr val="bg1"/>
              </a:solidFill>
            </a:endParaRPr>
          </a:p>
        </p:txBody>
      </p:sp>
      <p:sp>
        <p:nvSpPr>
          <p:cNvPr id="19" name="TextBox 18">
            <a:extLst>
              <a:ext uri="{FF2B5EF4-FFF2-40B4-BE49-F238E27FC236}">
                <a16:creationId xmlns:a16="http://schemas.microsoft.com/office/drawing/2014/main" id="{80090291-5C8B-E7EA-E175-84F12A8F6F16}"/>
              </a:ext>
            </a:extLst>
          </p:cNvPr>
          <p:cNvSpPr txBox="1"/>
          <p:nvPr/>
        </p:nvSpPr>
        <p:spPr>
          <a:xfrm>
            <a:off x="8068363" y="2856439"/>
            <a:ext cx="241727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Supervised Model Training</a:t>
            </a:r>
          </a:p>
          <a:p>
            <a:r>
              <a:rPr lang="en-US">
                <a:solidFill>
                  <a:schemeClr val="bg1"/>
                </a:solidFill>
              </a:rPr>
              <a:t>Signal Processing</a:t>
            </a:r>
          </a:p>
          <a:p>
            <a:r>
              <a:rPr lang="en-US">
                <a:solidFill>
                  <a:schemeClr val="bg1"/>
                </a:solidFill>
              </a:rPr>
              <a:t>Feature Extraction</a:t>
            </a:r>
          </a:p>
        </p:txBody>
      </p:sp>
      <p:pic>
        <p:nvPicPr>
          <p:cNvPr id="7" name="Content Placeholder 6" descr="A white computer with gears on it&#10;&#10;Description automatically generated">
            <a:extLst>
              <a:ext uri="{FF2B5EF4-FFF2-40B4-BE49-F238E27FC236}">
                <a16:creationId xmlns:a16="http://schemas.microsoft.com/office/drawing/2014/main" id="{B665CE4E-C782-2E0C-DD10-4F1159DD74F2}"/>
              </a:ext>
            </a:extLst>
          </p:cNvPr>
          <p:cNvPicPr>
            <a:picLocks noGrp="1" noChangeAspect="1"/>
          </p:cNvPicPr>
          <p:nvPr>
            <p:ph idx="1"/>
          </p:nvPr>
        </p:nvPicPr>
        <p:blipFill>
          <a:blip r:embed="rId3"/>
          <a:stretch>
            <a:fillRect/>
          </a:stretch>
        </p:blipFill>
        <p:spPr>
          <a:xfrm flipH="1">
            <a:off x="649555" y="1483555"/>
            <a:ext cx="843721" cy="834887"/>
          </a:xfrm>
        </p:spPr>
      </p:pic>
      <p:cxnSp>
        <p:nvCxnSpPr>
          <p:cNvPr id="3" name="Straight Arrow Connector 2">
            <a:extLst>
              <a:ext uri="{FF2B5EF4-FFF2-40B4-BE49-F238E27FC236}">
                <a16:creationId xmlns:a16="http://schemas.microsoft.com/office/drawing/2014/main" id="{9F30E1BE-E437-E35A-8AE6-DB74729F5639}"/>
              </a:ext>
            </a:extLst>
          </p:cNvPr>
          <p:cNvCxnSpPr/>
          <p:nvPr/>
        </p:nvCxnSpPr>
        <p:spPr>
          <a:xfrm flipV="1">
            <a:off x="1242604" y="2362187"/>
            <a:ext cx="2294833" cy="2206"/>
          </a:xfrm>
          <a:prstGeom prst="straightConnector1">
            <a:avLst/>
          </a:prstGeom>
          <a:ln w="12700">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F506735F-8473-3E2C-D44D-411B20C29AC4}"/>
              </a:ext>
            </a:extLst>
          </p:cNvPr>
          <p:cNvCxnSpPr>
            <a:cxnSpLocks/>
          </p:cNvCxnSpPr>
          <p:nvPr/>
        </p:nvCxnSpPr>
        <p:spPr>
          <a:xfrm>
            <a:off x="4523408" y="2982842"/>
            <a:ext cx="2383180" cy="8837"/>
          </a:xfrm>
          <a:prstGeom prst="straightConnector1">
            <a:avLst/>
          </a:prstGeom>
          <a:ln w="12700">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6839FA64-C873-94AE-FFE3-6F6A25D277EE}"/>
              </a:ext>
            </a:extLst>
          </p:cNvPr>
          <p:cNvCxnSpPr>
            <a:cxnSpLocks/>
          </p:cNvCxnSpPr>
          <p:nvPr/>
        </p:nvCxnSpPr>
        <p:spPr>
          <a:xfrm flipV="1">
            <a:off x="8068363" y="2362200"/>
            <a:ext cx="1908311" cy="2206"/>
          </a:xfrm>
          <a:prstGeom prst="straightConnector1">
            <a:avLst/>
          </a:prstGeom>
          <a:ln w="12700">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2AEB944D-AF19-4D04-91CC-51A17026A0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sp>
        <p:nvSpPr>
          <p:cNvPr id="23" name="TextBox 22">
            <a:extLst>
              <a:ext uri="{FF2B5EF4-FFF2-40B4-BE49-F238E27FC236}">
                <a16:creationId xmlns:a16="http://schemas.microsoft.com/office/drawing/2014/main" id="{FDFDC320-1673-49D0-BA95-8EE607692F6F}"/>
              </a:ext>
            </a:extLst>
          </p:cNvPr>
          <p:cNvSpPr txBox="1"/>
          <p:nvPr/>
        </p:nvSpPr>
        <p:spPr>
          <a:xfrm>
            <a:off x="2190722" y="2579510"/>
            <a:ext cx="16000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solidFill>
                  <a:schemeClr val="bg1"/>
                </a:solidFill>
                <a:ea typeface="+mn-lt"/>
                <a:cs typeface="+mn-lt"/>
              </a:rPr>
              <a:t>Whisper</a:t>
            </a:r>
          </a:p>
          <a:p>
            <a:pPr marL="285750" indent="-285750" algn="l">
              <a:buFont typeface="Arial"/>
              <a:buChar char="•"/>
            </a:pPr>
            <a:r>
              <a:rPr lang="en-US">
                <a:solidFill>
                  <a:schemeClr val="bg1"/>
                </a:solidFill>
                <a:ea typeface="+mn-lt"/>
                <a:cs typeface="+mn-lt"/>
              </a:rPr>
              <a:t>BERT</a:t>
            </a:r>
            <a:endParaRPr lang="en-US">
              <a:solidFill>
                <a:schemeClr val="bg1"/>
              </a:solidFill>
              <a:cs typeface="Calibri"/>
            </a:endParaRPr>
          </a:p>
          <a:p>
            <a:endParaRPr lang="en-US">
              <a:solidFill>
                <a:schemeClr val="bg1"/>
              </a:solidFill>
              <a:cs typeface="Calibri"/>
            </a:endParaRPr>
          </a:p>
        </p:txBody>
      </p:sp>
    </p:spTree>
    <p:extLst>
      <p:ext uri="{BB962C8B-B14F-4D97-AF65-F5344CB8AC3E}">
        <p14:creationId xmlns:p14="http://schemas.microsoft.com/office/powerpoint/2010/main" val="1696947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l"/>
            <a:r>
              <a:rPr lang="en-US" b="1"/>
              <a:t>REFERENCES</a:t>
            </a:r>
            <a:endParaRPr lang="en-US"/>
          </a:p>
        </p:txBody>
      </p:sp>
      <p:sp>
        <p:nvSpPr>
          <p:cNvPr id="7" name="Rectangle 6">
            <a:extLst>
              <a:ext uri="{FF2B5EF4-FFF2-40B4-BE49-F238E27FC236}">
                <a16:creationId xmlns:a16="http://schemas.microsoft.com/office/drawing/2014/main" id="{3556AC71-9D73-4502-871C-70947A157F5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IT21319792</a:t>
            </a:r>
            <a:r>
              <a:rPr lang="en-US">
                <a:solidFill>
                  <a:schemeClr val="tx1"/>
                </a:solidFill>
              </a:rPr>
              <a:t>   |   Gunarathna N.W.P.B.M| 24-25J-047  </a:t>
            </a:r>
          </a:p>
        </p:txBody>
      </p:sp>
      <p:sp>
        <p:nvSpPr>
          <p:cNvPr id="8" name="TextBox 7">
            <a:extLst>
              <a:ext uri="{FF2B5EF4-FFF2-40B4-BE49-F238E27FC236}">
                <a16:creationId xmlns:a16="http://schemas.microsoft.com/office/drawing/2014/main" id="{FDC02F5D-747D-455E-AC0F-505A0539342A}"/>
              </a:ext>
            </a:extLst>
          </p:cNvPr>
          <p:cNvSpPr txBox="1"/>
          <p:nvPr/>
        </p:nvSpPr>
        <p:spPr>
          <a:xfrm>
            <a:off x="737705" y="1831009"/>
            <a:ext cx="1100372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mj-lt"/>
              <a:buAutoNum type="arabicPeriod"/>
            </a:pPr>
            <a:r>
              <a:rPr lang="en-US"/>
              <a:t>S. P. </a:t>
            </a:r>
            <a:r>
              <a:rPr lang="en-US" err="1"/>
              <a:t>Dubagunta</a:t>
            </a:r>
            <a:r>
              <a:rPr lang="en-US"/>
              <a:t> and M. </a:t>
            </a:r>
            <a:r>
              <a:rPr lang="en-US" err="1"/>
              <a:t>Magimai</a:t>
            </a:r>
            <a:r>
              <a:rPr lang="en-US"/>
              <a:t>.-Doss, "Segment-level Training of ANNs Based on Acoustic Confidence Measures for Hybrid HMM/ANN Speech Recognition," ICASSP 2019 - 2019 IEEE International Conference on Acoustics, Speech and Signal Processing (ICASSP), Brighton, UK, 2019, pp. 6435-6439, </a:t>
            </a:r>
            <a:r>
              <a:rPr lang="en-US" err="1"/>
              <a:t>doi</a:t>
            </a:r>
            <a:r>
              <a:rPr lang="en-US"/>
              <a:t>: 10.1109/ICASSP.2019.8683513</a:t>
            </a:r>
          </a:p>
          <a:p>
            <a:pPr marL="342900" indent="-342900" algn="just">
              <a:buFont typeface="+mj-lt"/>
              <a:buAutoNum type="arabicPeriod"/>
            </a:pPr>
            <a:endParaRPr lang="en-US"/>
          </a:p>
          <a:p>
            <a:pPr marL="342900" indent="-342900" algn="just">
              <a:buFont typeface="+mj-lt"/>
              <a:buAutoNum type="arabicPeriod"/>
            </a:pPr>
            <a:r>
              <a:rPr lang="en-US"/>
              <a:t>D. Yu, J. Li, and L. Deng, "Calibration of Confidence Measures in Speech Recognition," IEEE Transactions on Audio, Speech, and Language Processing, vol. 19, no. 8, pp. 2461-2473, Nov. 2011, </a:t>
            </a:r>
            <a:r>
              <a:rPr lang="en-US" err="1"/>
              <a:t>doi</a:t>
            </a:r>
            <a:r>
              <a:rPr lang="en-US"/>
              <a:t>: 10.1109/TASL.2011.2141988.</a:t>
            </a:r>
          </a:p>
          <a:p>
            <a:pPr marL="342900" indent="-342900" algn="just">
              <a:buFont typeface="+mj-lt"/>
              <a:buAutoNum type="arabicPeriod"/>
            </a:pPr>
            <a:endParaRPr lang="en-US">
              <a:cs typeface="Calibri"/>
            </a:endParaRPr>
          </a:p>
          <a:p>
            <a:pPr marL="342900" indent="-342900" algn="just">
              <a:buFont typeface="+mj-lt"/>
              <a:buAutoNum type="arabicPeriod"/>
            </a:pPr>
            <a:r>
              <a:rPr lang="en-US">
                <a:cs typeface="Calibri"/>
              </a:rPr>
              <a:t>B. </a:t>
            </a:r>
            <a:r>
              <a:rPr lang="en-US" err="1">
                <a:cs typeface="Calibri"/>
              </a:rPr>
              <a:t>Ziółko</a:t>
            </a:r>
            <a:r>
              <a:rPr lang="en-US">
                <a:cs typeface="Calibri"/>
              </a:rPr>
              <a:t>, T. </a:t>
            </a:r>
            <a:r>
              <a:rPr lang="en-US" err="1">
                <a:cs typeface="Calibri"/>
              </a:rPr>
              <a:t>Jadczyk</a:t>
            </a:r>
            <a:r>
              <a:rPr lang="en-US">
                <a:cs typeface="Calibri"/>
              </a:rPr>
              <a:t>, D. </a:t>
            </a:r>
            <a:r>
              <a:rPr lang="en-US" err="1">
                <a:cs typeface="Calibri"/>
              </a:rPr>
              <a:t>Skurzok</a:t>
            </a:r>
            <a:r>
              <a:rPr lang="en-US">
                <a:cs typeface="Calibri"/>
              </a:rPr>
              <a:t>, and M. </a:t>
            </a:r>
            <a:r>
              <a:rPr lang="en-US" err="1">
                <a:cs typeface="Calibri"/>
              </a:rPr>
              <a:t>Ziółko</a:t>
            </a:r>
            <a:r>
              <a:rPr lang="en-US">
                <a:cs typeface="Calibri"/>
              </a:rPr>
              <a:t>, "Confidence measure by substring comparison for automatic speech recognition," 2012 International Conference on Audio, Language and Image Processing, Shanghai, China, 2012, pp. 314-318, </a:t>
            </a:r>
            <a:r>
              <a:rPr lang="en-US" err="1">
                <a:cs typeface="Calibri"/>
              </a:rPr>
              <a:t>doi</a:t>
            </a:r>
            <a:r>
              <a:rPr lang="en-US">
                <a:cs typeface="Calibri"/>
              </a:rPr>
              <a:t>: 10.1109/ICALIP.2012.6376632.</a:t>
            </a:r>
          </a:p>
        </p:txBody>
      </p:sp>
    </p:spTree>
    <p:extLst>
      <p:ext uri="{BB962C8B-B14F-4D97-AF65-F5344CB8AC3E}">
        <p14:creationId xmlns:p14="http://schemas.microsoft.com/office/powerpoint/2010/main" val="3886920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0207F34F-914C-482C-A0CE-237BD58056CD}"/>
              </a:ext>
            </a:extLst>
          </p:cNvPr>
          <p:cNvSpPr/>
          <p:nvPr/>
        </p:nvSpPr>
        <p:spPr>
          <a:xfrm rot="1884801">
            <a:off x="10781111" y="322292"/>
            <a:ext cx="1887831" cy="1887831"/>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12" name="Freeform 13">
            <a:extLst>
              <a:ext uri="{FF2B5EF4-FFF2-40B4-BE49-F238E27FC236}">
                <a16:creationId xmlns:a16="http://schemas.microsoft.com/office/drawing/2014/main" id="{F2DF76FA-952B-4F5B-835A-60FCC167B57F}"/>
              </a:ext>
            </a:extLst>
          </p:cNvPr>
          <p:cNvSpPr/>
          <p:nvPr/>
        </p:nvSpPr>
        <p:spPr>
          <a:xfrm>
            <a:off x="-859135" y="-631915"/>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13" name="Freeform 5">
            <a:extLst>
              <a:ext uri="{FF2B5EF4-FFF2-40B4-BE49-F238E27FC236}">
                <a16:creationId xmlns:a16="http://schemas.microsoft.com/office/drawing/2014/main" id="{B4A0B21C-10A2-4D25-A43E-F480CF0FACD8}"/>
              </a:ext>
            </a:extLst>
          </p:cNvPr>
          <p:cNvSpPr/>
          <p:nvPr/>
        </p:nvSpPr>
        <p:spPr>
          <a:xfrm>
            <a:off x="5475909" y="-394785"/>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4"/>
            <a:stretch>
              <a:fillRect/>
            </a:stretch>
          </a:blipFill>
        </p:spPr>
      </p:sp>
      <p:sp>
        <p:nvSpPr>
          <p:cNvPr id="14" name="TextBox 4">
            <a:extLst>
              <a:ext uri="{FF2B5EF4-FFF2-40B4-BE49-F238E27FC236}">
                <a16:creationId xmlns:a16="http://schemas.microsoft.com/office/drawing/2014/main" id="{CBF3510D-4210-4262-8AA8-67A74936B467}"/>
              </a:ext>
            </a:extLst>
          </p:cNvPr>
          <p:cNvSpPr txBox="1"/>
          <p:nvPr/>
        </p:nvSpPr>
        <p:spPr>
          <a:xfrm>
            <a:off x="958068" y="2386254"/>
            <a:ext cx="5766679" cy="2031325"/>
          </a:xfrm>
          <a:prstGeom prst="rect">
            <a:avLst/>
          </a:prstGeom>
        </p:spPr>
        <p:txBody>
          <a:bodyPr wrap="square" lIns="0" tIns="0" rIns="0" bIns="0" rtlCol="0" anchor="t">
            <a:spAutoFit/>
          </a:bodyPr>
          <a:lstStyle/>
          <a:p>
            <a:pPr algn="l"/>
            <a:r>
              <a:rPr lang="en-US" sz="6600">
                <a:latin typeface="Poppins Medium Bold"/>
                <a:ea typeface="Poppins Medium Bold"/>
                <a:cs typeface="Poppins Medium Bold"/>
                <a:sym typeface="Poppins Medium Bold"/>
              </a:rPr>
              <a:t>Do you have</a:t>
            </a:r>
          </a:p>
          <a:p>
            <a:pPr algn="l"/>
            <a:r>
              <a:rPr lang="en-US" sz="6600">
                <a:latin typeface="Poppins Medium Bold"/>
                <a:ea typeface="Poppins Medium Bold"/>
                <a:cs typeface="Poppins Medium Bold"/>
                <a:sym typeface="Poppins Medium Bold"/>
              </a:rPr>
              <a:t>any questions?</a:t>
            </a:r>
          </a:p>
        </p:txBody>
      </p:sp>
    </p:spTree>
    <p:extLst>
      <p:ext uri="{BB962C8B-B14F-4D97-AF65-F5344CB8AC3E}">
        <p14:creationId xmlns:p14="http://schemas.microsoft.com/office/powerpoint/2010/main" val="187303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21D51-E2DD-4418-8466-4F62E3E6BF0E}"/>
              </a:ext>
            </a:extLst>
          </p:cNvPr>
          <p:cNvSpPr>
            <a:spLocks noGrp="1"/>
          </p:cNvSpPr>
          <p:nvPr>
            <p:ph idx="1"/>
          </p:nvPr>
        </p:nvSpPr>
        <p:spPr>
          <a:xfrm>
            <a:off x="6094108" y="1637905"/>
            <a:ext cx="5275549" cy="399143"/>
          </a:xfrm>
        </p:spPr>
        <p:txBody>
          <a:bodyPr>
            <a:noAutofit/>
          </a:bodyPr>
          <a:lstStyle/>
          <a:p>
            <a:pPr marL="36900" indent="0">
              <a:buNone/>
            </a:pPr>
            <a:r>
              <a:rPr lang="en-US">
                <a:ln w="0"/>
                <a:effectLst>
                  <a:outerShdw blurRad="38100" dist="19050" dir="2700000" algn="tl" rotWithShape="0">
                    <a:schemeClr val="dk1">
                      <a:alpha val="40000"/>
                    </a:schemeClr>
                  </a:outerShdw>
                </a:effectLst>
              </a:rPr>
              <a:t>PERSONALITY TRAITS</a:t>
            </a:r>
          </a:p>
        </p:txBody>
      </p:sp>
      <p:sp>
        <p:nvSpPr>
          <p:cNvPr id="4" name="Freeform 27">
            <a:extLst>
              <a:ext uri="{FF2B5EF4-FFF2-40B4-BE49-F238E27FC236}">
                <a16:creationId xmlns:a16="http://schemas.microsoft.com/office/drawing/2014/main" id="{BA00B30C-A122-4AED-A074-B1183C3C7A00}"/>
              </a:ext>
            </a:extLst>
          </p:cNvPr>
          <p:cNvSpPr/>
          <p:nvPr/>
        </p:nvSpPr>
        <p:spPr>
          <a:xfrm>
            <a:off x="-2372696" y="-2822251"/>
            <a:ext cx="4455108" cy="4455108"/>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3">
              <a:lum bright="-20000" contrast="-40000"/>
              <a:extLst>
                <a:ext uri="{96DAC541-7B7A-43D3-8B79-37D633B846F1}">
                  <asvg:svgBlip xmlns:asvg="http://schemas.microsoft.com/office/drawing/2016/SVG/main" r:embed="rId4"/>
                </a:ext>
              </a:extLst>
            </a:blip>
            <a:stretch>
              <a:fillRect/>
            </a:stretch>
          </a:blipFill>
        </p:spPr>
      </p:sp>
      <p:sp>
        <p:nvSpPr>
          <p:cNvPr id="5" name="Freeform 27">
            <a:extLst>
              <a:ext uri="{FF2B5EF4-FFF2-40B4-BE49-F238E27FC236}">
                <a16:creationId xmlns:a16="http://schemas.microsoft.com/office/drawing/2014/main" id="{2C01DA66-86E9-47F6-835A-C20B2E781697}"/>
              </a:ext>
            </a:extLst>
          </p:cNvPr>
          <p:cNvSpPr/>
          <p:nvPr/>
        </p:nvSpPr>
        <p:spPr>
          <a:xfrm rot="9282724">
            <a:off x="9657964" y="-1609592"/>
            <a:ext cx="3219184" cy="3219184"/>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4">
            <a:extLst>
              <a:ext uri="{FF2B5EF4-FFF2-40B4-BE49-F238E27FC236}">
                <a16:creationId xmlns:a16="http://schemas.microsoft.com/office/drawing/2014/main" id="{B165B476-7A20-4234-BE7C-E00D47B4BF94}"/>
              </a:ext>
            </a:extLst>
          </p:cNvPr>
          <p:cNvGrpSpPr/>
          <p:nvPr/>
        </p:nvGrpSpPr>
        <p:grpSpPr>
          <a:xfrm>
            <a:off x="777685" y="1632857"/>
            <a:ext cx="5581780" cy="3633718"/>
            <a:chOff x="-1" y="1659889"/>
            <a:chExt cx="8223574" cy="5353516"/>
          </a:xfrm>
        </p:grpSpPr>
        <p:sp>
          <p:nvSpPr>
            <p:cNvPr id="8" name="TextBox 5">
              <a:extLst>
                <a:ext uri="{FF2B5EF4-FFF2-40B4-BE49-F238E27FC236}">
                  <a16:creationId xmlns:a16="http://schemas.microsoft.com/office/drawing/2014/main" id="{2DDBAD48-ED0C-4AAE-A9AC-B3F10FB1D27A}"/>
                </a:ext>
              </a:extLst>
            </p:cNvPr>
            <p:cNvSpPr txBox="1"/>
            <p:nvPr/>
          </p:nvSpPr>
          <p:spPr>
            <a:xfrm>
              <a:off x="0" y="6333239"/>
              <a:ext cx="8223573" cy="680166"/>
            </a:xfrm>
            <a:prstGeom prst="rect">
              <a:avLst/>
            </a:prstGeom>
          </p:spPr>
          <p:txBody>
            <a:bodyPr lIns="0" tIns="0" rIns="0" bIns="0" rtlCol="0" anchor="t">
              <a:spAutoFit/>
            </a:bodyPr>
            <a:lstStyle/>
            <a:p>
              <a:pPr algn="l">
                <a:lnSpc>
                  <a:spcPts val="3600"/>
                </a:lnSpc>
              </a:pPr>
              <a:r>
                <a:rPr lang="en-US" sz="3000">
                  <a:solidFill>
                    <a:srgbClr val="10B5BF"/>
                  </a:solidFill>
                  <a:latin typeface="Poppins Medium"/>
                  <a:ea typeface="Poppins Medium"/>
                  <a:cs typeface="Poppins Medium"/>
                  <a:sym typeface="Poppins Medium"/>
                </a:rPr>
                <a:t>During Interview Process</a:t>
              </a:r>
            </a:p>
          </p:txBody>
        </p:sp>
        <p:sp>
          <p:nvSpPr>
            <p:cNvPr id="10" name="TextBox 6">
              <a:extLst>
                <a:ext uri="{FF2B5EF4-FFF2-40B4-BE49-F238E27FC236}">
                  <a16:creationId xmlns:a16="http://schemas.microsoft.com/office/drawing/2014/main" id="{D57C6FD1-7CB8-4447-96CD-4D13FFF455BF}"/>
                </a:ext>
              </a:extLst>
            </p:cNvPr>
            <p:cNvSpPr txBox="1"/>
            <p:nvPr/>
          </p:nvSpPr>
          <p:spPr>
            <a:xfrm>
              <a:off x="-1" y="1659889"/>
              <a:ext cx="8223573" cy="4622577"/>
            </a:xfrm>
            <a:prstGeom prst="rect">
              <a:avLst/>
            </a:prstGeom>
          </p:spPr>
          <p:txBody>
            <a:bodyPr lIns="0" tIns="0" rIns="0" bIns="0" rtlCol="0" anchor="t">
              <a:spAutoFit/>
            </a:bodyPr>
            <a:lstStyle/>
            <a:p>
              <a:pPr algn="l">
                <a:lnSpc>
                  <a:spcPts val="8400"/>
                </a:lnSpc>
              </a:pPr>
              <a:r>
                <a:rPr lang="en-US" sz="6000">
                  <a:latin typeface="Poppins Medium Bold"/>
                  <a:ea typeface="Poppins Medium Bold"/>
                  <a:cs typeface="Poppins Medium Bold"/>
                  <a:sym typeface="Poppins Medium Bold"/>
                </a:rPr>
                <a:t>WHAT THIS SYSTEM WILL EVALUATE</a:t>
              </a:r>
            </a:p>
          </p:txBody>
        </p:sp>
      </p:grpSp>
      <p:sp>
        <p:nvSpPr>
          <p:cNvPr id="11" name="AutoShape 2">
            <a:extLst>
              <a:ext uri="{FF2B5EF4-FFF2-40B4-BE49-F238E27FC236}">
                <a16:creationId xmlns:a16="http://schemas.microsoft.com/office/drawing/2014/main" id="{D3874B4D-AE6C-4F04-B006-CEC3515C9755}"/>
              </a:ext>
            </a:extLst>
          </p:cNvPr>
          <p:cNvSpPr/>
          <p:nvPr/>
        </p:nvSpPr>
        <p:spPr>
          <a:xfrm rot="16200000" flipV="1">
            <a:off x="3399812" y="3263190"/>
            <a:ext cx="5254173" cy="29028"/>
          </a:xfrm>
          <a:prstGeom prst="line">
            <a:avLst/>
          </a:prstGeom>
          <a:ln w="19050" cap="rnd">
            <a:solidFill>
              <a:srgbClr val="10B5BF"/>
            </a:solidFill>
            <a:prstDash val="solid"/>
            <a:headEnd type="none" w="sm" len="sm"/>
            <a:tailEnd type="none" w="sm" len="sm"/>
          </a:ln>
        </p:spPr>
      </p:sp>
      <p:sp>
        <p:nvSpPr>
          <p:cNvPr id="13" name="Content Placeholder 2">
            <a:extLst>
              <a:ext uri="{FF2B5EF4-FFF2-40B4-BE49-F238E27FC236}">
                <a16:creationId xmlns:a16="http://schemas.microsoft.com/office/drawing/2014/main" id="{5F393FDE-C629-40A4-8890-812014F6F511}"/>
              </a:ext>
            </a:extLst>
          </p:cNvPr>
          <p:cNvSpPr txBox="1">
            <a:spLocks/>
          </p:cNvSpPr>
          <p:nvPr/>
        </p:nvSpPr>
        <p:spPr>
          <a:xfrm>
            <a:off x="6732418" y="2728210"/>
            <a:ext cx="5275549" cy="72103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endParaRPr lang="en-US" sz="2400">
              <a:ln w="0"/>
              <a:solidFill>
                <a:schemeClr val="tx1"/>
              </a:solidFill>
              <a:effectLst>
                <a:outerShdw blurRad="38100" dist="19050" dir="2700000" algn="tl" rotWithShape="0">
                  <a:schemeClr val="dk1">
                    <a:alpha val="40000"/>
                  </a:schemeClr>
                </a:outerShdw>
              </a:effectLst>
            </a:endParaRPr>
          </a:p>
        </p:txBody>
      </p:sp>
      <p:sp>
        <p:nvSpPr>
          <p:cNvPr id="14" name="Content Placeholder 2">
            <a:extLst>
              <a:ext uri="{FF2B5EF4-FFF2-40B4-BE49-F238E27FC236}">
                <a16:creationId xmlns:a16="http://schemas.microsoft.com/office/drawing/2014/main" id="{84E73978-B84C-42D8-8D33-37B8AAFD99E4}"/>
              </a:ext>
            </a:extLst>
          </p:cNvPr>
          <p:cNvSpPr txBox="1">
            <a:spLocks/>
          </p:cNvSpPr>
          <p:nvPr/>
        </p:nvSpPr>
        <p:spPr>
          <a:xfrm>
            <a:off x="6732418" y="3771064"/>
            <a:ext cx="5275549" cy="72103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endParaRPr lang="en-US" sz="2400">
              <a:ln w="0"/>
              <a:solidFill>
                <a:schemeClr val="tx1"/>
              </a:solidFill>
              <a:effectLst>
                <a:outerShdw blurRad="38100" dist="19050" dir="2700000" algn="tl" rotWithShape="0">
                  <a:schemeClr val="dk1">
                    <a:alpha val="40000"/>
                  </a:schemeClr>
                </a:outerShdw>
              </a:effectLst>
            </a:endParaRPr>
          </a:p>
        </p:txBody>
      </p:sp>
      <p:sp>
        <p:nvSpPr>
          <p:cNvPr id="15" name="Content Placeholder 2">
            <a:extLst>
              <a:ext uri="{FF2B5EF4-FFF2-40B4-BE49-F238E27FC236}">
                <a16:creationId xmlns:a16="http://schemas.microsoft.com/office/drawing/2014/main" id="{EFBD6FF9-4218-483D-89BB-71015E2B69CA}"/>
              </a:ext>
            </a:extLst>
          </p:cNvPr>
          <p:cNvSpPr txBox="1">
            <a:spLocks/>
          </p:cNvSpPr>
          <p:nvPr/>
        </p:nvSpPr>
        <p:spPr>
          <a:xfrm>
            <a:off x="6732418" y="4864625"/>
            <a:ext cx="5275549" cy="72103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endParaRPr lang="en-US" sz="2400">
              <a:ln w="0"/>
              <a:solidFill>
                <a:schemeClr val="tx1"/>
              </a:solidFill>
              <a:effectLst>
                <a:outerShdw blurRad="38100" dist="19050" dir="2700000" algn="tl" rotWithShape="0">
                  <a:schemeClr val="dk1">
                    <a:alpha val="40000"/>
                  </a:schemeClr>
                </a:outerShdw>
              </a:effectLst>
            </a:endParaRPr>
          </a:p>
        </p:txBody>
      </p:sp>
      <p:sp>
        <p:nvSpPr>
          <p:cNvPr id="16" name="Content Placeholder 2">
            <a:extLst>
              <a:ext uri="{FF2B5EF4-FFF2-40B4-BE49-F238E27FC236}">
                <a16:creationId xmlns:a16="http://schemas.microsoft.com/office/drawing/2014/main" id="{720C3AAB-8A50-4428-96E4-F90F654B3FC5}"/>
              </a:ext>
            </a:extLst>
          </p:cNvPr>
          <p:cNvSpPr txBox="1">
            <a:spLocks/>
          </p:cNvSpPr>
          <p:nvPr/>
        </p:nvSpPr>
        <p:spPr>
          <a:xfrm>
            <a:off x="6094107" y="2332620"/>
            <a:ext cx="5275549" cy="399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900" indent="0">
              <a:buFont typeface="Wingdings 2" charset="2"/>
              <a:buNone/>
            </a:pPr>
            <a:r>
              <a:rPr lang="en-US">
                <a:ln w="0"/>
                <a:solidFill>
                  <a:schemeClr val="tx1"/>
                </a:solidFill>
                <a:effectLst>
                  <a:outerShdw blurRad="38100" dist="19050" dir="2700000" algn="tl" rotWithShape="0">
                    <a:schemeClr val="dk1">
                      <a:alpha val="40000"/>
                    </a:schemeClr>
                  </a:outerShdw>
                </a:effectLst>
              </a:rPr>
              <a:t>TECHNICAL SKILLS, </a:t>
            </a:r>
          </a:p>
        </p:txBody>
      </p:sp>
      <p:sp>
        <p:nvSpPr>
          <p:cNvPr id="18" name="Content Placeholder 2">
            <a:extLst>
              <a:ext uri="{FF2B5EF4-FFF2-40B4-BE49-F238E27FC236}">
                <a16:creationId xmlns:a16="http://schemas.microsoft.com/office/drawing/2014/main" id="{9CFBB60A-1F72-4171-8BC3-3DC0BBDFACBE}"/>
              </a:ext>
            </a:extLst>
          </p:cNvPr>
          <p:cNvSpPr txBox="1">
            <a:spLocks/>
          </p:cNvSpPr>
          <p:nvPr/>
        </p:nvSpPr>
        <p:spPr>
          <a:xfrm>
            <a:off x="6094106" y="2883769"/>
            <a:ext cx="5275549" cy="399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900" indent="0">
              <a:buFont typeface="Wingdings 2" charset="2"/>
              <a:buNone/>
            </a:pPr>
            <a:r>
              <a:rPr lang="en-US">
                <a:ln w="0"/>
                <a:solidFill>
                  <a:schemeClr val="tx1"/>
                </a:solidFill>
                <a:effectLst>
                  <a:outerShdw blurRad="38100" dist="19050" dir="2700000" algn="tl" rotWithShape="0">
                    <a:schemeClr val="dk1">
                      <a:alpha val="40000"/>
                    </a:schemeClr>
                  </a:outerShdw>
                </a:effectLst>
              </a:rPr>
              <a:t>PROBLEM-SOLVING ABILITIES</a:t>
            </a:r>
          </a:p>
        </p:txBody>
      </p:sp>
      <p:sp>
        <p:nvSpPr>
          <p:cNvPr id="19" name="Content Placeholder 2">
            <a:extLst>
              <a:ext uri="{FF2B5EF4-FFF2-40B4-BE49-F238E27FC236}">
                <a16:creationId xmlns:a16="http://schemas.microsoft.com/office/drawing/2014/main" id="{E7C1DEB6-B290-45C0-9A8D-55436D1BBC46}"/>
              </a:ext>
            </a:extLst>
          </p:cNvPr>
          <p:cNvSpPr txBox="1">
            <a:spLocks/>
          </p:cNvSpPr>
          <p:nvPr/>
        </p:nvSpPr>
        <p:spPr>
          <a:xfrm>
            <a:off x="6094106" y="3529103"/>
            <a:ext cx="6136939" cy="48749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0" indent="0">
              <a:buNone/>
            </a:pPr>
            <a:r>
              <a:rPr lang="en-US">
                <a:ln w="0"/>
                <a:effectLst>
                  <a:outerShdw blurRad="38100" dist="19050" dir="2700000" algn="tl" rotWithShape="0">
                    <a:schemeClr val="dk1">
                      <a:alpha val="40000"/>
                    </a:schemeClr>
                  </a:outerShdw>
                </a:effectLst>
              </a:rPr>
              <a:t>CODE COMPLEXITY &amp; MAINTAINABILITY</a:t>
            </a:r>
            <a:endParaRPr lang="en-US"/>
          </a:p>
        </p:txBody>
      </p:sp>
      <p:sp>
        <p:nvSpPr>
          <p:cNvPr id="20" name="Content Placeholder 2">
            <a:extLst>
              <a:ext uri="{FF2B5EF4-FFF2-40B4-BE49-F238E27FC236}">
                <a16:creationId xmlns:a16="http://schemas.microsoft.com/office/drawing/2014/main" id="{97C015AC-1CB5-402B-BCD5-7D83A06D0E70}"/>
              </a:ext>
            </a:extLst>
          </p:cNvPr>
          <p:cNvSpPr txBox="1">
            <a:spLocks/>
          </p:cNvSpPr>
          <p:nvPr/>
        </p:nvSpPr>
        <p:spPr>
          <a:xfrm>
            <a:off x="6094105" y="4661345"/>
            <a:ext cx="5275549" cy="399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900" indent="0">
              <a:buFont typeface="Wingdings 2" charset="2"/>
              <a:buNone/>
            </a:pPr>
            <a:r>
              <a:rPr lang="en-US">
                <a:ln w="0"/>
                <a:solidFill>
                  <a:schemeClr val="tx1"/>
                </a:solidFill>
                <a:effectLst>
                  <a:outerShdw blurRad="38100" dist="19050" dir="2700000" algn="tl" rotWithShape="0">
                    <a:schemeClr val="dk1">
                      <a:alpha val="40000"/>
                    </a:schemeClr>
                  </a:outerShdw>
                </a:effectLst>
              </a:rPr>
              <a:t>CONFIDENCE LEVELS</a:t>
            </a:r>
          </a:p>
        </p:txBody>
      </p:sp>
      <p:sp>
        <p:nvSpPr>
          <p:cNvPr id="2" name="Content Placeholder 2">
            <a:extLst>
              <a:ext uri="{FF2B5EF4-FFF2-40B4-BE49-F238E27FC236}">
                <a16:creationId xmlns:a16="http://schemas.microsoft.com/office/drawing/2014/main" id="{E84272A4-ECC3-BF83-6F83-DF2593F83F35}"/>
              </a:ext>
            </a:extLst>
          </p:cNvPr>
          <p:cNvSpPr txBox="1">
            <a:spLocks/>
          </p:cNvSpPr>
          <p:nvPr/>
        </p:nvSpPr>
        <p:spPr>
          <a:xfrm>
            <a:off x="6094106" y="4131682"/>
            <a:ext cx="5275549" cy="39914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0" indent="0">
              <a:buNone/>
            </a:pPr>
            <a:r>
              <a:rPr lang="en-US">
                <a:ln w="0"/>
                <a:effectLst>
                  <a:outerShdw blurRad="38100" dist="19050" dir="2700000" algn="tl" rotWithShape="0">
                    <a:schemeClr val="dk1">
                      <a:alpha val="40000"/>
                    </a:schemeClr>
                  </a:outerShdw>
                </a:effectLst>
              </a:rPr>
              <a:t>STRESS LEVEL</a:t>
            </a:r>
            <a:endParaRPr lang="en-US"/>
          </a:p>
        </p:txBody>
      </p:sp>
    </p:spTree>
    <p:extLst>
      <p:ext uri="{BB962C8B-B14F-4D97-AF65-F5344CB8AC3E}">
        <p14:creationId xmlns:p14="http://schemas.microsoft.com/office/powerpoint/2010/main" val="1282865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9FB5A-1611-45BC-AFF3-1415CEB75797}"/>
              </a:ext>
            </a:extLst>
          </p:cNvPr>
          <p:cNvSpPr>
            <a:spLocks noGrp="1"/>
          </p:cNvSpPr>
          <p:nvPr>
            <p:ph type="title"/>
          </p:nvPr>
        </p:nvSpPr>
        <p:spPr>
          <a:xfrm>
            <a:off x="838200" y="0"/>
            <a:ext cx="10515600" cy="1325563"/>
          </a:xfrm>
        </p:spPr>
        <p:txBody>
          <a:bodyPr>
            <a:normAutofit/>
          </a:bodyPr>
          <a:lstStyle/>
          <a:p>
            <a:pPr algn="ctr"/>
            <a:r>
              <a:rPr lang="en-US" sz="3600" b="1">
                <a:ln w="0"/>
                <a:effectLst>
                  <a:outerShdw blurRad="38100" dist="19050" dir="2700000" algn="tl" rotWithShape="0">
                    <a:schemeClr val="dk1">
                      <a:alpha val="40000"/>
                    </a:schemeClr>
                  </a:outerShdw>
                </a:effectLst>
                <a:latin typeface="Adobe Devanagari"/>
              </a:rPr>
              <a:t>OVERALL SOLUTION</a:t>
            </a:r>
            <a:endParaRPr lang="en-US" sz="3600" b="1">
              <a:ln w="0"/>
              <a:effectLst>
                <a:outerShdw blurRad="38100" dist="19050" dir="2700000" algn="tl" rotWithShape="0">
                  <a:prstClr val="black">
                    <a:alpha val="40000"/>
                  </a:prstClr>
                </a:outerShdw>
              </a:effectLst>
              <a:latin typeface="Adobe Devanagari"/>
            </a:endParaRPr>
          </a:p>
        </p:txBody>
      </p:sp>
      <p:pic>
        <p:nvPicPr>
          <p:cNvPr id="5" name="Picture 4">
            <a:extLst>
              <a:ext uri="{FF2B5EF4-FFF2-40B4-BE49-F238E27FC236}">
                <a16:creationId xmlns:a16="http://schemas.microsoft.com/office/drawing/2014/main" id="{94C673BB-CD98-4FD9-82B5-5B4C4A4F2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352" y="942718"/>
            <a:ext cx="8893296" cy="5458081"/>
          </a:xfrm>
          <a:prstGeom prst="rect">
            <a:avLst/>
          </a:prstGeom>
        </p:spPr>
      </p:pic>
      <p:grpSp>
        <p:nvGrpSpPr>
          <p:cNvPr id="7" name="Group 36">
            <a:extLst>
              <a:ext uri="{FF2B5EF4-FFF2-40B4-BE49-F238E27FC236}">
                <a16:creationId xmlns:a16="http://schemas.microsoft.com/office/drawing/2014/main" id="{E91F0FBD-46E8-DFBE-F172-BDC1098CFE37}"/>
              </a:ext>
            </a:extLst>
          </p:cNvPr>
          <p:cNvGrpSpPr/>
          <p:nvPr/>
        </p:nvGrpSpPr>
        <p:grpSpPr>
          <a:xfrm>
            <a:off x="-1313903" y="-800412"/>
            <a:ext cx="14547325" cy="1265974"/>
            <a:chOff x="0" y="-38100"/>
            <a:chExt cx="6110362" cy="531751"/>
          </a:xfrm>
        </p:grpSpPr>
        <p:sp>
          <p:nvSpPr>
            <p:cNvPr id="4" name="Freeform 37">
              <a:extLst>
                <a:ext uri="{FF2B5EF4-FFF2-40B4-BE49-F238E27FC236}">
                  <a16:creationId xmlns:a16="http://schemas.microsoft.com/office/drawing/2014/main" id="{8CE02D8A-1DB7-485B-EFE0-54DBA473C7D1}"/>
                </a:ext>
              </a:extLst>
            </p:cNvPr>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6" name="TextBox 38">
              <a:extLst>
                <a:ext uri="{FF2B5EF4-FFF2-40B4-BE49-F238E27FC236}">
                  <a16:creationId xmlns:a16="http://schemas.microsoft.com/office/drawing/2014/main" id="{A7C6DB1E-7B01-AE2F-7342-D6A275FDE335}"/>
                </a:ext>
              </a:extLst>
            </p:cNvPr>
            <p:cNvSpPr txBox="1"/>
            <p:nvPr/>
          </p:nvSpPr>
          <p:spPr>
            <a:xfrm>
              <a:off x="0" y="-38100"/>
              <a:ext cx="6110362" cy="531751"/>
            </a:xfrm>
            <a:prstGeom prst="rect">
              <a:avLst/>
            </a:prstGeom>
          </p:spPr>
          <p:txBody>
            <a:bodyPr lIns="33867" tIns="33867" rIns="33867" bIns="33867" rtlCol="0" anchor="ctr"/>
            <a:lstStyle/>
            <a:p>
              <a:pPr algn="ctr">
                <a:lnSpc>
                  <a:spcPts val="1773"/>
                </a:lnSpc>
                <a:spcBef>
                  <a:spcPct val="0"/>
                </a:spcBef>
              </a:pPr>
              <a:endParaRPr sz="1200"/>
            </a:p>
          </p:txBody>
        </p:sp>
      </p:grpSp>
    </p:spTree>
    <p:extLst>
      <p:ext uri="{BB962C8B-B14F-4D97-AF65-F5344CB8AC3E}">
        <p14:creationId xmlns:p14="http://schemas.microsoft.com/office/powerpoint/2010/main" val="238062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36">
            <a:extLst>
              <a:ext uri="{FF2B5EF4-FFF2-40B4-BE49-F238E27FC236}">
                <a16:creationId xmlns:a16="http://schemas.microsoft.com/office/drawing/2014/main" id="{CCFE2A18-E556-44A2-9CA3-1360EE6C1B03}"/>
              </a:ext>
            </a:extLst>
          </p:cNvPr>
          <p:cNvGrpSpPr/>
          <p:nvPr/>
        </p:nvGrpSpPr>
        <p:grpSpPr>
          <a:xfrm>
            <a:off x="-1258686" y="-544052"/>
            <a:ext cx="14547325" cy="1175267"/>
            <a:chOff x="0" y="0"/>
            <a:chExt cx="6110362" cy="493651"/>
          </a:xfrm>
        </p:grpSpPr>
        <p:sp>
          <p:nvSpPr>
            <p:cNvPr id="11" name="Freeform 37">
              <a:extLst>
                <a:ext uri="{FF2B5EF4-FFF2-40B4-BE49-F238E27FC236}">
                  <a16:creationId xmlns:a16="http://schemas.microsoft.com/office/drawing/2014/main" id="{BCC1B357-CF99-4CB5-AB5F-B6AC925DA02A}"/>
                </a:ext>
              </a:extLst>
            </p:cNvPr>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12" name="TextBox 38">
              <a:extLst>
                <a:ext uri="{FF2B5EF4-FFF2-40B4-BE49-F238E27FC236}">
                  <a16:creationId xmlns:a16="http://schemas.microsoft.com/office/drawing/2014/main" id="{FE6DA620-7675-4F1E-8145-158FAB6EBDEB}"/>
                </a:ext>
              </a:extLst>
            </p:cNvPr>
            <p:cNvSpPr txBox="1"/>
            <p:nvPr/>
          </p:nvSpPr>
          <p:spPr>
            <a:xfrm>
              <a:off x="0" y="-38100"/>
              <a:ext cx="6110362" cy="531751"/>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itle 5">
            <a:extLst>
              <a:ext uri="{FF2B5EF4-FFF2-40B4-BE49-F238E27FC236}">
                <a16:creationId xmlns:a16="http://schemas.microsoft.com/office/drawing/2014/main" id="{DBFAD652-5E61-46A5-A3DC-73A9EC679B14}"/>
              </a:ext>
            </a:extLst>
          </p:cNvPr>
          <p:cNvSpPr txBox="1">
            <a:spLocks noGrp="1"/>
          </p:cNvSpPr>
          <p:nvPr>
            <p:ph type="title"/>
          </p:nvPr>
        </p:nvSpPr>
        <p:spPr>
          <a:xfrm>
            <a:off x="838200" y="631215"/>
            <a:ext cx="10515600" cy="1325563"/>
          </a:xfrm>
          <a:prstGeom prst="rect">
            <a:avLst/>
          </a:prstGeom>
        </p:spPr>
        <p:txBody>
          <a:bodyPr lIns="0" tIns="0" rIns="0" bIns="0" rtlCol="0" anchor="t">
            <a:spAutoFit/>
          </a:bodyPr>
          <a:lstStyle/>
          <a:p>
            <a:pPr algn="ctr">
              <a:lnSpc>
                <a:spcPts val="4200"/>
              </a:lnSpc>
              <a:spcBef>
                <a:spcPct val="0"/>
              </a:spcBef>
            </a:pPr>
            <a:r>
              <a:rPr lang="en-US" sz="3200" b="1">
                <a:ln w="0"/>
                <a:effectLst>
                  <a:outerShdw blurRad="38100" dist="19050" dir="2700000" algn="tl" rotWithShape="0">
                    <a:schemeClr val="dk1">
                      <a:alpha val="40000"/>
                    </a:schemeClr>
                  </a:outerShdw>
                </a:effectLst>
                <a:latin typeface="Adobe Devanagari"/>
              </a:rPr>
              <a:t>Workload Distribution</a:t>
            </a:r>
            <a:endParaRPr lang="en-US" sz="3000">
              <a:solidFill>
                <a:srgbClr val="051D40"/>
              </a:solidFill>
              <a:latin typeface="Open Sans Extra Bold"/>
              <a:ea typeface="Open Sans Extra Bold"/>
              <a:cs typeface="Open Sans Extra Bold"/>
              <a:sym typeface="Open Sans Extra Bold"/>
            </a:endParaRPr>
          </a:p>
        </p:txBody>
      </p:sp>
      <p:pic>
        <p:nvPicPr>
          <p:cNvPr id="5" name="Picture 4">
            <a:extLst>
              <a:ext uri="{FF2B5EF4-FFF2-40B4-BE49-F238E27FC236}">
                <a16:creationId xmlns:a16="http://schemas.microsoft.com/office/drawing/2014/main" id="{AA64FFF5-62A5-42A4-8DF6-12D5C76E30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7810" y="1294307"/>
            <a:ext cx="9149531" cy="4710930"/>
          </a:xfrm>
          <a:prstGeom prst="rect">
            <a:avLst/>
          </a:prstGeom>
        </p:spPr>
      </p:pic>
    </p:spTree>
    <p:extLst>
      <p:ext uri="{BB962C8B-B14F-4D97-AF65-F5344CB8AC3E}">
        <p14:creationId xmlns:p14="http://schemas.microsoft.com/office/powerpoint/2010/main" val="335631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8FE889F1-78D5-4039-A489-520AF229A03C}"/>
</file>

<file path=customXml/itemProps2.xml><?xml version="1.0" encoding="utf-8"?>
<ds:datastoreItem xmlns:ds="http://schemas.openxmlformats.org/officeDocument/2006/customXml" ds:itemID="{40FCBF1B-0859-4FAD-870B-115160C48C83}"/>
</file>

<file path=customXml/itemProps3.xml><?xml version="1.0" encoding="utf-8"?>
<ds:datastoreItem xmlns:ds="http://schemas.openxmlformats.org/officeDocument/2006/customXml" ds:itemID="{FC88A505-2E3F-4014-A589-0F2226AF5EC5}"/>
</file>

<file path=docProps/app.xml><?xml version="1.0" encoding="utf-8"?>
<Properties xmlns="http://schemas.openxmlformats.org/officeDocument/2006/extended-properties" xmlns:vt="http://schemas.openxmlformats.org/officeDocument/2006/docPropsVTypes">
  <Template/>
  <TotalTime>107</TotalTime>
  <Words>3626</Words>
  <Application>Microsoft Office PowerPoint</Application>
  <PresentationFormat>Widescreen</PresentationFormat>
  <Paragraphs>673</Paragraphs>
  <Slides>63</Slides>
  <Notes>17</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63</vt:i4>
      </vt:variant>
    </vt:vector>
  </HeadingPairs>
  <TitlesOfParts>
    <vt:vector size="86" baseType="lpstr">
      <vt:lpstr>맑은 고딕</vt:lpstr>
      <vt:lpstr>游ゴシック</vt:lpstr>
      <vt:lpstr>Adobe Devanagari</vt:lpstr>
      <vt:lpstr>Arial</vt:lpstr>
      <vt:lpstr>Arial Black</vt:lpstr>
      <vt:lpstr>Calibri</vt:lpstr>
      <vt:lpstr>Calibri Light</vt:lpstr>
      <vt:lpstr>DM Sans</vt:lpstr>
      <vt:lpstr>Fira Sans Extra Condensed SemiBold</vt:lpstr>
      <vt:lpstr>Georgia</vt:lpstr>
      <vt:lpstr>Georgia Pro Cond</vt:lpstr>
      <vt:lpstr>Georgia Pro Light</vt:lpstr>
      <vt:lpstr>Now Bold</vt:lpstr>
      <vt:lpstr>Open Sans</vt:lpstr>
      <vt:lpstr>Open Sans Extra Bold</vt:lpstr>
      <vt:lpstr>Poppins</vt:lpstr>
      <vt:lpstr>Poppins Bold</vt:lpstr>
      <vt:lpstr>Poppins Medium</vt:lpstr>
      <vt:lpstr>Poppins Medium Bold</vt:lpstr>
      <vt:lpstr>Times New Roman</vt:lpstr>
      <vt:lpstr>Wingdings</vt:lpstr>
      <vt:lpstr>Wingdings 2</vt:lpstr>
      <vt:lpstr>Office Theme</vt:lpstr>
      <vt:lpstr>PowerPoint Presentation</vt:lpstr>
      <vt:lpstr>PowerPoint Presentation</vt:lpstr>
      <vt:lpstr>PowerPoint Presentation</vt:lpstr>
      <vt:lpstr>RESEARCH PROBLEM</vt:lpstr>
      <vt:lpstr>PowerPoint Presentation</vt:lpstr>
      <vt:lpstr>PowerPoint Presentation</vt:lpstr>
      <vt:lpstr>PowerPoint Presentation</vt:lpstr>
      <vt:lpstr>OVERALL SOLUTION</vt:lpstr>
      <vt:lpstr>Workload Distribution</vt:lpstr>
      <vt:lpstr>Road Map </vt:lpstr>
      <vt:lpstr>PowerPoint Presentation</vt:lpstr>
      <vt:lpstr>PowerPoint Presentation</vt:lpstr>
      <vt:lpstr>PowerPoint Presentation</vt:lpstr>
      <vt:lpstr>IT21158186  | Pinsara A.R.D</vt:lpstr>
      <vt:lpstr>INTRODUCTION</vt:lpstr>
      <vt:lpstr>RESEARCH QUESTION </vt:lpstr>
      <vt:lpstr>Research Area Concepts Used </vt:lpstr>
      <vt:lpstr>SPECIFIC AND SUB OBJECTIVES</vt:lpstr>
      <vt:lpstr>METHODOLOGY</vt:lpstr>
      <vt:lpstr>Workload Distribution</vt:lpstr>
      <vt:lpstr>PowerPoint Presentation</vt:lpstr>
      <vt:lpstr>Technologies, Techniques, Algorithms  </vt:lpstr>
      <vt:lpstr>Candidate Evaluation Process</vt:lpstr>
      <vt:lpstr>PowerPoint Presentation</vt:lpstr>
      <vt:lpstr>Progress Highlights</vt:lpstr>
      <vt:lpstr>What's Next  </vt:lpstr>
      <vt:lpstr>IT21170966 | Thennakoon T.M.I.C.</vt:lpstr>
      <vt:lpstr>INTRODUCTION</vt:lpstr>
      <vt:lpstr>Research Area Concepts Used </vt:lpstr>
      <vt:lpstr>RESEARCH GAP </vt:lpstr>
      <vt:lpstr>RESEARCH QUESTION </vt:lpstr>
      <vt:lpstr>SPECIFIC AND SUB OBJECTIVES</vt:lpstr>
      <vt:lpstr>METHODOLOGY</vt:lpstr>
      <vt:lpstr>Workload Distribution</vt:lpstr>
      <vt:lpstr>PowerPoint Presentation</vt:lpstr>
      <vt:lpstr>System and Software Specification Requirement </vt:lpstr>
      <vt:lpstr>Technologies, Techniques, Algorithms </vt:lpstr>
      <vt:lpstr>REFERENCES</vt:lpstr>
      <vt:lpstr>IT21167232 | P.M.R.S Anjalie</vt:lpstr>
      <vt:lpstr>INTRODUCTION</vt:lpstr>
      <vt:lpstr>RESEARCH QUESTION </vt:lpstr>
      <vt:lpstr>Research Area Concepts Used </vt:lpstr>
      <vt:lpstr>RESEARCH GAP </vt:lpstr>
      <vt:lpstr>SPECIFIC AND SUB OBJECTIVES</vt:lpstr>
      <vt:lpstr>METHODOLOGY</vt:lpstr>
      <vt:lpstr>Workload Distribution</vt:lpstr>
      <vt:lpstr>PowerPoint Presentation</vt:lpstr>
      <vt:lpstr>System and Software Specification Requirement </vt:lpstr>
      <vt:lpstr>Technologies, Techniques, Algorithms </vt:lpstr>
      <vt:lpstr>REFERENCES</vt:lpstr>
      <vt:lpstr>IT21319792 | Gunarathna N.W.P.B.M.</vt:lpstr>
      <vt:lpstr>INTRODUCTION</vt:lpstr>
      <vt:lpstr>PowerPoint Presentation</vt:lpstr>
      <vt:lpstr>RESEARCH QUESTION </vt:lpstr>
      <vt:lpstr>Research Area Concepts Used </vt:lpstr>
      <vt:lpstr>RESEARCH GAP </vt:lpstr>
      <vt:lpstr>SPECIFIC AND SUB OBJECTIVES</vt:lpstr>
      <vt:lpstr>Workload Distribution</vt:lpstr>
      <vt:lpstr>PowerPoint Presentation</vt:lpstr>
      <vt:lpstr>System and Software Specification Requirement </vt:lpstr>
      <vt:lpstr>Technologies, Techniques, Algorithms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Interview Processing System</dc:title>
  <dc:creator>Gunarathna N W P B.M. it21319792</dc:creator>
  <cp:lastModifiedBy>Gunarathna N W P B.M. it21319792</cp:lastModifiedBy>
  <cp:revision>12</cp:revision>
  <dcterms:created xsi:type="dcterms:W3CDTF">2024-08-05T03:31:31Z</dcterms:created>
  <dcterms:modified xsi:type="dcterms:W3CDTF">2024-12-08T10:53:05Z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